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6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MY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D180C11-0C19-4412-8C23-7F29D1CCABD4}" type="datetimeFigureOut">
              <a:rPr lang="en-MY" smtClean="0"/>
              <a:t>12/9/2019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772B7A2-D9FA-4E00-AD8B-EA326841FF82}" type="slidenum">
              <a:rPr lang="en-MY" smtClean="0"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3468960"/>
          </a:xfrm>
        </p:spPr>
        <p:txBody>
          <a:bodyPr>
            <a:normAutofit fontScale="92500" lnSpcReduction="20000"/>
          </a:bodyPr>
          <a:lstStyle/>
          <a:p>
            <a:r>
              <a:rPr lang="en-MY" dirty="0" smtClean="0"/>
              <a:t>“</a:t>
            </a:r>
            <a:r>
              <a:rPr lang="en-MY" dirty="0" err="1" smtClean="0"/>
              <a:t>Mengenali</a:t>
            </a:r>
            <a:r>
              <a:rPr lang="en-MY" dirty="0" smtClean="0"/>
              <a:t>, </a:t>
            </a:r>
            <a:r>
              <a:rPr lang="en-MY" dirty="0" err="1" smtClean="0"/>
              <a:t>memahami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mengaplikasi</a:t>
            </a:r>
            <a:r>
              <a:rPr lang="en-MY" dirty="0"/>
              <a:t> </a:t>
            </a:r>
            <a:r>
              <a:rPr lang="en-MY" dirty="0" smtClean="0"/>
              <a:t>program </a:t>
            </a:r>
            <a:r>
              <a:rPr lang="en-MY" dirty="0" err="1" smtClean="0"/>
              <a:t>pendampingan</a:t>
            </a:r>
            <a:r>
              <a:rPr lang="en-MY" dirty="0" smtClean="0"/>
              <a:t> </a:t>
            </a:r>
            <a:r>
              <a:rPr lang="en-MY" dirty="0" err="1" smtClean="0"/>
              <a:t>Meja</a:t>
            </a:r>
            <a:r>
              <a:rPr lang="en-MY" dirty="0" smtClean="0"/>
              <a:t> </a:t>
            </a:r>
            <a:r>
              <a:rPr lang="en-MY" dirty="0" err="1" smtClean="0"/>
              <a:t>Bulat</a:t>
            </a:r>
            <a:r>
              <a:rPr lang="en-MY" dirty="0" smtClean="0"/>
              <a:t> </a:t>
            </a:r>
            <a:r>
              <a:rPr lang="en-MY" dirty="0" err="1" smtClean="0"/>
              <a:t>Mengenai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 smtClean="0"/>
              <a:t> (RSPO)” </a:t>
            </a:r>
          </a:p>
          <a:p>
            <a:endParaRPr lang="en-MY" dirty="0" smtClean="0"/>
          </a:p>
          <a:p>
            <a:endParaRPr lang="en-MY" dirty="0" smtClean="0"/>
          </a:p>
          <a:p>
            <a:endParaRPr lang="en-MY" dirty="0"/>
          </a:p>
          <a:p>
            <a:pPr algn="l"/>
            <a:endParaRPr lang="en-MY" dirty="0" smtClean="0"/>
          </a:p>
          <a:p>
            <a:pPr algn="l"/>
            <a:endParaRPr lang="en-MY" dirty="0"/>
          </a:p>
          <a:p>
            <a:pPr algn="l"/>
            <a:r>
              <a:rPr lang="en-MY" dirty="0" err="1" smtClean="0"/>
              <a:t>Daripada</a:t>
            </a:r>
            <a:r>
              <a:rPr lang="en-MY" dirty="0" smtClean="0"/>
              <a:t>: Hubert Ron &amp; </a:t>
            </a:r>
            <a:r>
              <a:rPr lang="en-MY" dirty="0" err="1" smtClean="0"/>
              <a:t>Izzatul</a:t>
            </a:r>
            <a:r>
              <a:rPr lang="en-MY" dirty="0" smtClean="0"/>
              <a:t> </a:t>
            </a:r>
            <a:r>
              <a:rPr lang="en-MY" dirty="0" err="1" smtClean="0"/>
              <a:t>Afina</a:t>
            </a:r>
            <a:endParaRPr lang="en-MY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 smtClean="0"/>
              <a:t>PROGRAM PENDAMPINGAN RSPO</a:t>
            </a: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48874"/>
            <a:ext cx="3312368" cy="1211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29608"/>
            <a:ext cx="3159424" cy="16036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149080"/>
            <a:ext cx="1584176" cy="15841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377" y="4149080"/>
            <a:ext cx="3623111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8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Isi </a:t>
            </a:r>
            <a:r>
              <a:rPr lang="en-MY" dirty="0" err="1" smtClean="0"/>
              <a:t>Kandungan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MODUL 1: Program </a:t>
            </a:r>
            <a:r>
              <a:rPr lang="en-MY" dirty="0" err="1" smtClean="0"/>
              <a:t>Pendampingan</a:t>
            </a:r>
            <a:r>
              <a:rPr lang="en-MY" dirty="0" smtClean="0"/>
              <a:t> RSPO</a:t>
            </a:r>
          </a:p>
          <a:p>
            <a:r>
              <a:rPr lang="en-MY" dirty="0" smtClean="0"/>
              <a:t>MODUL 2: </a:t>
            </a:r>
            <a:r>
              <a:rPr lang="en-MY" dirty="0" err="1" smtClean="0"/>
              <a:t>Pensijilan</a:t>
            </a:r>
            <a:endParaRPr lang="en-MY" dirty="0" smtClean="0"/>
          </a:p>
          <a:p>
            <a:r>
              <a:rPr lang="en-MY" dirty="0" smtClean="0"/>
              <a:t>MODUL 3: </a:t>
            </a:r>
            <a:r>
              <a:rPr lang="en-MY" dirty="0" err="1" smtClean="0"/>
              <a:t>Hak-hak</a:t>
            </a:r>
            <a:r>
              <a:rPr lang="en-MY" dirty="0" smtClean="0"/>
              <a:t> </a:t>
            </a:r>
            <a:r>
              <a:rPr lang="en-MY" dirty="0" err="1" smtClean="0"/>
              <a:t>Asasi</a:t>
            </a:r>
            <a:r>
              <a:rPr lang="en-MY" dirty="0" smtClean="0"/>
              <a:t> </a:t>
            </a:r>
            <a:r>
              <a:rPr lang="en-MY" dirty="0" err="1" smtClean="0"/>
              <a:t>Manusia</a:t>
            </a:r>
            <a:endParaRPr lang="en-MY" dirty="0" smtClean="0"/>
          </a:p>
          <a:p>
            <a:r>
              <a:rPr lang="en-MY" dirty="0" smtClean="0"/>
              <a:t>MODUL 4: </a:t>
            </a:r>
            <a:r>
              <a:rPr lang="en-MY" dirty="0" err="1" smtClean="0"/>
              <a:t>Pekerja</a:t>
            </a:r>
            <a:endParaRPr lang="en-MY" dirty="0" smtClean="0"/>
          </a:p>
          <a:p>
            <a:r>
              <a:rPr lang="en-MY" dirty="0" smtClean="0"/>
              <a:t>MODUL 5: </a:t>
            </a:r>
            <a:r>
              <a:rPr lang="en-MY" dirty="0" err="1" smtClean="0"/>
              <a:t>Pekebun</a:t>
            </a:r>
            <a:r>
              <a:rPr lang="en-MY" dirty="0" smtClean="0"/>
              <a:t> Kecil </a:t>
            </a:r>
            <a:r>
              <a:rPr lang="en-MY" dirty="0" err="1" smtClean="0"/>
              <a:t>Sawit</a:t>
            </a:r>
            <a:endParaRPr lang="en-MY" dirty="0" smtClean="0"/>
          </a:p>
          <a:p>
            <a:r>
              <a:rPr lang="en-MY" dirty="0" smtClean="0"/>
              <a:t>MODUL 6: </a:t>
            </a:r>
            <a:r>
              <a:rPr lang="en-MY" dirty="0" err="1" smtClean="0"/>
              <a:t>Mekanisme</a:t>
            </a:r>
            <a:r>
              <a:rPr lang="en-MY" dirty="0"/>
              <a:t> </a:t>
            </a:r>
            <a:r>
              <a:rPr lang="en-MY" dirty="0" err="1" smtClean="0"/>
              <a:t>Aduan</a:t>
            </a:r>
            <a:r>
              <a:rPr lang="en-MY" dirty="0" smtClean="0"/>
              <a:t> di </a:t>
            </a:r>
            <a:r>
              <a:rPr lang="en-MY" dirty="0" err="1" smtClean="0"/>
              <a:t>dalam</a:t>
            </a:r>
            <a:r>
              <a:rPr lang="en-MY" dirty="0" smtClean="0"/>
              <a:t> RSPO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9399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smtClean="0"/>
              <a:t>MODUL 1: Program </a:t>
            </a:r>
            <a:r>
              <a:rPr lang="en-MY" dirty="0" err="1" smtClean="0"/>
              <a:t>Pendampingan</a:t>
            </a:r>
            <a:r>
              <a:rPr lang="en-MY" dirty="0" smtClean="0"/>
              <a:t> RSPO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Program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bertujuan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merapatkan</a:t>
            </a:r>
            <a:r>
              <a:rPr lang="en-MY" dirty="0" smtClean="0"/>
              <a:t> </a:t>
            </a:r>
            <a:r>
              <a:rPr lang="en-MY" dirty="0" err="1" smtClean="0"/>
              <a:t>jurang</a:t>
            </a:r>
            <a:r>
              <a:rPr lang="en-MY" dirty="0" smtClean="0"/>
              <a:t> di </a:t>
            </a:r>
            <a:r>
              <a:rPr lang="en-MY" dirty="0" err="1" smtClean="0"/>
              <a:t>antara</a:t>
            </a:r>
            <a:r>
              <a:rPr lang="en-MY" dirty="0" smtClean="0"/>
              <a:t> </a:t>
            </a:r>
            <a:r>
              <a:rPr lang="en-MY" dirty="0" err="1" smtClean="0"/>
              <a:t>Organisasi</a:t>
            </a:r>
            <a:r>
              <a:rPr lang="en-MY" dirty="0" smtClean="0"/>
              <a:t> </a:t>
            </a:r>
            <a:r>
              <a:rPr lang="en-MY" dirty="0" err="1" smtClean="0"/>
              <a:t>Pengantara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(IMOs)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sasaran</a:t>
            </a:r>
            <a:r>
              <a:rPr lang="en-MY" dirty="0" smtClean="0"/>
              <a:t> (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Orang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 smtClean="0"/>
              <a:t>Asli</a:t>
            </a:r>
            <a:r>
              <a:rPr lang="en-MY" dirty="0" smtClean="0"/>
              <a:t>, </a:t>
            </a:r>
            <a:r>
              <a:rPr lang="en-MY" dirty="0" err="1" smtClean="0"/>
              <a:t>pekebun</a:t>
            </a:r>
            <a:r>
              <a:rPr lang="en-MY" dirty="0" smtClean="0"/>
              <a:t> </a:t>
            </a:r>
            <a:r>
              <a:rPr lang="en-MY" dirty="0" err="1" smtClean="0"/>
              <a:t>kecil</a:t>
            </a:r>
            <a:r>
              <a:rPr lang="en-MY" dirty="0" smtClean="0"/>
              <a:t>,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wanita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pekerja</a:t>
            </a:r>
            <a:r>
              <a:rPr lang="en-MY" dirty="0" smtClean="0"/>
              <a:t> </a:t>
            </a:r>
            <a:r>
              <a:rPr lang="en-MY" dirty="0" err="1" smtClean="0"/>
              <a:t>ladang</a:t>
            </a:r>
            <a:r>
              <a:rPr lang="en-MY" dirty="0" smtClean="0"/>
              <a:t>).</a:t>
            </a:r>
          </a:p>
          <a:p>
            <a:r>
              <a:rPr lang="en-MY" dirty="0" err="1" smtClean="0"/>
              <a:t>Bertujuan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mewujudkan</a:t>
            </a:r>
            <a:r>
              <a:rPr lang="en-MY" dirty="0" smtClean="0"/>
              <a:t> </a:t>
            </a:r>
            <a:r>
              <a:rPr lang="en-MY" dirty="0" err="1" smtClean="0"/>
              <a:t>kesedaran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meningkatkan</a:t>
            </a:r>
            <a:r>
              <a:rPr lang="en-MY" dirty="0" smtClean="0"/>
              <a:t> </a:t>
            </a:r>
            <a:r>
              <a:rPr lang="en-MY" dirty="0" err="1" smtClean="0"/>
              <a:t>pemahaman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sasaran</a:t>
            </a:r>
            <a:r>
              <a:rPr lang="en-MY" dirty="0" smtClean="0"/>
              <a:t> </a:t>
            </a:r>
            <a:r>
              <a:rPr lang="en-MY" dirty="0" err="1" smtClean="0"/>
              <a:t>tentang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mekanisme</a:t>
            </a:r>
            <a:r>
              <a:rPr lang="en-MY" dirty="0" smtClean="0"/>
              <a:t> RSPO.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8404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 smtClean="0"/>
              <a:t>Kenapa</a:t>
            </a:r>
            <a:r>
              <a:rPr lang="en-MY" dirty="0" smtClean="0"/>
              <a:t>?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21560"/>
          </a:xfrm>
        </p:spPr>
        <p:txBody>
          <a:bodyPr>
            <a:normAutofit fontScale="92500"/>
          </a:bodyPr>
          <a:lstStyle/>
          <a:p>
            <a:r>
              <a:rPr lang="en-MY" dirty="0" smtClean="0"/>
              <a:t>RSPO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melantik</a:t>
            </a:r>
            <a:r>
              <a:rPr lang="en-MY" dirty="0" smtClean="0"/>
              <a:t> </a:t>
            </a:r>
            <a:r>
              <a:rPr lang="en-MY" i="1" dirty="0" smtClean="0"/>
              <a:t>Forest People Programme</a:t>
            </a:r>
            <a:r>
              <a:rPr lang="en-MY" dirty="0" smtClean="0"/>
              <a:t> (FPP)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menjalankan</a:t>
            </a:r>
            <a:r>
              <a:rPr lang="en-MY" dirty="0" smtClean="0"/>
              <a:t> </a:t>
            </a:r>
            <a:r>
              <a:rPr lang="en-MY" dirty="0" err="1" smtClean="0"/>
              <a:t>penilaian</a:t>
            </a:r>
            <a:r>
              <a:rPr lang="en-MY" dirty="0" smtClean="0"/>
              <a:t> </a:t>
            </a:r>
            <a:r>
              <a:rPr lang="en-MY" dirty="0" err="1" smtClean="0"/>
              <a:t>terhadap</a:t>
            </a:r>
            <a:r>
              <a:rPr lang="en-MY" dirty="0" smtClean="0"/>
              <a:t> </a:t>
            </a:r>
            <a:r>
              <a:rPr lang="en-MY" dirty="0" err="1" smtClean="0"/>
              <a:t>keupayaan</a:t>
            </a:r>
            <a:r>
              <a:rPr lang="en-MY" dirty="0" smtClean="0"/>
              <a:t> RSPO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melibatkan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yang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menerima</a:t>
            </a:r>
            <a:r>
              <a:rPr lang="en-MY" dirty="0" smtClean="0"/>
              <a:t> </a:t>
            </a:r>
            <a:r>
              <a:rPr lang="en-MY" dirty="0" err="1" smtClean="0"/>
              <a:t>impak</a:t>
            </a:r>
            <a:r>
              <a:rPr lang="en-MY" dirty="0" smtClean="0"/>
              <a:t>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pembangunan</a:t>
            </a:r>
            <a:r>
              <a:rPr lang="en-MY" dirty="0" smtClean="0"/>
              <a:t> </a:t>
            </a:r>
            <a:r>
              <a:rPr lang="en-MY" dirty="0" err="1" smtClean="0"/>
              <a:t>kelapa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di 21 </a:t>
            </a:r>
            <a:r>
              <a:rPr lang="en-MY" dirty="0" err="1" smtClean="0"/>
              <a:t>buah</a:t>
            </a:r>
            <a:r>
              <a:rPr lang="en-MY" dirty="0" smtClean="0"/>
              <a:t> </a:t>
            </a:r>
            <a:r>
              <a:rPr lang="en-MY" dirty="0" err="1" smtClean="0"/>
              <a:t>negara</a:t>
            </a:r>
            <a:r>
              <a:rPr lang="en-MY" dirty="0" smtClean="0"/>
              <a:t> </a:t>
            </a:r>
            <a:r>
              <a:rPr lang="en-MY" dirty="0" err="1" smtClean="0"/>
              <a:t>pada</a:t>
            </a:r>
            <a:r>
              <a:rPr lang="en-MY" dirty="0" smtClean="0"/>
              <a:t> </a:t>
            </a:r>
            <a:r>
              <a:rPr lang="en-MY" dirty="0" err="1" smtClean="0"/>
              <a:t>tahun</a:t>
            </a:r>
            <a:r>
              <a:rPr lang="en-MY" dirty="0" smtClean="0"/>
              <a:t> 2014.</a:t>
            </a:r>
          </a:p>
          <a:p>
            <a:r>
              <a:rPr lang="en-MY" dirty="0" err="1" smtClean="0"/>
              <a:t>Hasil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penilaian</a:t>
            </a:r>
            <a:r>
              <a:rPr lang="en-MY" dirty="0" smtClean="0"/>
              <a:t> yang </a:t>
            </a:r>
            <a:r>
              <a:rPr lang="en-MY" dirty="0" err="1" smtClean="0"/>
              <a:t>dilakukan</a:t>
            </a:r>
            <a:r>
              <a:rPr lang="en-MY" dirty="0" smtClean="0"/>
              <a:t> </a:t>
            </a:r>
            <a:r>
              <a:rPr lang="en-MY" dirty="0" err="1" smtClean="0"/>
              <a:t>menunjukan</a:t>
            </a:r>
            <a:r>
              <a:rPr lang="en-MY" dirty="0" smtClean="0"/>
              <a:t> </a:t>
            </a:r>
            <a:r>
              <a:rPr lang="en-MY" dirty="0" err="1" smtClean="0"/>
              <a:t>bahawa</a:t>
            </a:r>
            <a:r>
              <a:rPr lang="en-MY" dirty="0" smtClean="0"/>
              <a:t> </a:t>
            </a:r>
            <a:r>
              <a:rPr lang="en-MY" dirty="0" err="1" smtClean="0"/>
              <a:t>kebanyakan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IMO </a:t>
            </a:r>
            <a:r>
              <a:rPr lang="en-MY" dirty="0" err="1" smtClean="0"/>
              <a:t>tempatan</a:t>
            </a:r>
            <a:r>
              <a:rPr lang="en-MY" dirty="0" smtClean="0"/>
              <a:t> </a:t>
            </a:r>
            <a:r>
              <a:rPr lang="en-MY" dirty="0" err="1" smtClean="0"/>
              <a:t>kurang</a:t>
            </a:r>
            <a:r>
              <a:rPr lang="en-MY" dirty="0" smtClean="0"/>
              <a:t> </a:t>
            </a:r>
            <a:r>
              <a:rPr lang="en-MY" dirty="0" err="1" smtClean="0"/>
              <a:t>pengetahuan</a:t>
            </a:r>
            <a:r>
              <a:rPr lang="en-MY" dirty="0" smtClean="0"/>
              <a:t> </a:t>
            </a:r>
            <a:r>
              <a:rPr lang="en-MY" dirty="0" err="1" smtClean="0"/>
              <a:t>tentang</a:t>
            </a:r>
            <a:r>
              <a:rPr lang="en-MY" dirty="0" smtClean="0"/>
              <a:t> RSPO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fungsi-fungsinya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Kajian</a:t>
            </a:r>
            <a:r>
              <a:rPr lang="en-MY" dirty="0" smtClean="0"/>
              <a:t> </a:t>
            </a:r>
            <a:r>
              <a:rPr lang="en-MY" dirty="0" err="1" smtClean="0"/>
              <a:t>menunjukan</a:t>
            </a:r>
            <a:r>
              <a:rPr lang="en-MY" dirty="0" smtClean="0"/>
              <a:t> </a:t>
            </a:r>
            <a:r>
              <a:rPr lang="en-MY" dirty="0" err="1" smtClean="0"/>
              <a:t>isu-isu</a:t>
            </a:r>
            <a:r>
              <a:rPr lang="en-MY" dirty="0" smtClean="0"/>
              <a:t> lain yang </a:t>
            </a:r>
            <a:r>
              <a:rPr lang="en-MY" dirty="0" err="1" smtClean="0"/>
              <a:t>timbul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seperti</a:t>
            </a:r>
            <a:r>
              <a:rPr lang="en-MY" dirty="0" smtClean="0"/>
              <a:t> </a:t>
            </a:r>
            <a:r>
              <a:rPr lang="en-MY" dirty="0" err="1" smtClean="0"/>
              <a:t>kekurangan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asasi</a:t>
            </a:r>
            <a:r>
              <a:rPr lang="en-MY" dirty="0" smtClean="0"/>
              <a:t> </a:t>
            </a:r>
            <a:r>
              <a:rPr lang="en-MY" dirty="0" err="1" smtClean="0"/>
              <a:t>manusia</a:t>
            </a:r>
            <a:r>
              <a:rPr lang="en-MY" dirty="0" smtClean="0"/>
              <a:t>, </a:t>
            </a:r>
            <a:r>
              <a:rPr lang="en-MY" dirty="0" err="1" smtClean="0"/>
              <a:t>kekurangan</a:t>
            </a:r>
            <a:r>
              <a:rPr lang="en-MY" dirty="0" smtClean="0"/>
              <a:t> proses </a:t>
            </a:r>
            <a:r>
              <a:rPr lang="en-MY" dirty="0" err="1" smtClean="0"/>
              <a:t>Izin</a:t>
            </a:r>
            <a:r>
              <a:rPr lang="en-MY" dirty="0" smtClean="0"/>
              <a:t> </a:t>
            </a:r>
            <a:r>
              <a:rPr lang="en-MY" dirty="0" err="1" smtClean="0"/>
              <a:t>berasaskan</a:t>
            </a:r>
            <a:r>
              <a:rPr lang="en-MY" dirty="0" smtClean="0"/>
              <a:t> </a:t>
            </a:r>
            <a:r>
              <a:rPr lang="en-MY" dirty="0" err="1" smtClean="0"/>
              <a:t>Makluman</a:t>
            </a:r>
            <a:r>
              <a:rPr lang="en-MY" dirty="0" smtClean="0"/>
              <a:t> </a:t>
            </a:r>
            <a:r>
              <a:rPr lang="en-MY" dirty="0" err="1" smtClean="0"/>
              <a:t>Awal</a:t>
            </a:r>
            <a:r>
              <a:rPr lang="en-MY" dirty="0" smtClean="0"/>
              <a:t>, </a:t>
            </a:r>
            <a:r>
              <a:rPr lang="en-MY" dirty="0" err="1" smtClean="0"/>
              <a:t>Bebas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Telus</a:t>
            </a:r>
            <a:r>
              <a:rPr lang="en-MY" dirty="0" smtClean="0"/>
              <a:t> (FPIC),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halangan</a:t>
            </a:r>
            <a:r>
              <a:rPr lang="en-MY" dirty="0" smtClean="0"/>
              <a:t> di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pasaran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pekebun</a:t>
            </a:r>
            <a:r>
              <a:rPr lang="en-MY" dirty="0" smtClean="0"/>
              <a:t> </a:t>
            </a:r>
            <a:r>
              <a:rPr lang="en-MY" dirty="0" err="1" smtClean="0"/>
              <a:t>kecil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disyorkan</a:t>
            </a:r>
            <a:r>
              <a:rPr lang="en-MY" dirty="0" smtClean="0"/>
              <a:t> </a:t>
            </a:r>
            <a:r>
              <a:rPr lang="en-MY" dirty="0" err="1" smtClean="0"/>
              <a:t>bahawa</a:t>
            </a:r>
            <a:r>
              <a:rPr lang="en-MY" dirty="0" smtClean="0"/>
              <a:t> program </a:t>
            </a:r>
            <a:r>
              <a:rPr lang="en-MY" dirty="0" err="1" smtClean="0"/>
              <a:t>pendampingan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dilaksanakan</a:t>
            </a:r>
            <a:r>
              <a:rPr lang="en-MY" dirty="0" smtClean="0"/>
              <a:t>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2088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 smtClean="0"/>
              <a:t>Bagaimana</a:t>
            </a:r>
            <a:r>
              <a:rPr lang="en-MY" dirty="0" smtClean="0"/>
              <a:t>?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err="1" smtClean="0"/>
              <a:t>Membina</a:t>
            </a:r>
            <a:r>
              <a:rPr lang="en-MY" dirty="0" smtClean="0"/>
              <a:t> </a:t>
            </a:r>
            <a:r>
              <a:rPr lang="en-MY" dirty="0" err="1" smtClean="0"/>
              <a:t>kapasiti</a:t>
            </a:r>
            <a:r>
              <a:rPr lang="en-MY" dirty="0" smtClean="0"/>
              <a:t> di </a:t>
            </a:r>
            <a:r>
              <a:rPr lang="en-MY" dirty="0" err="1" smtClean="0"/>
              <a:t>kalangan</a:t>
            </a:r>
            <a:r>
              <a:rPr lang="en-MY" dirty="0" smtClean="0"/>
              <a:t> </a:t>
            </a:r>
            <a:r>
              <a:rPr lang="en-MY" dirty="0" err="1" smtClean="0"/>
              <a:t>Organisasi</a:t>
            </a:r>
            <a:r>
              <a:rPr lang="en-MY" dirty="0" smtClean="0"/>
              <a:t> </a:t>
            </a:r>
            <a:r>
              <a:rPr lang="en-MY" dirty="0" err="1" smtClean="0"/>
              <a:t>Pengantara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(IMO) </a:t>
            </a:r>
            <a:r>
              <a:rPr lang="en-MY" dirty="0" err="1" smtClean="0"/>
              <a:t>tentang</a:t>
            </a:r>
            <a:r>
              <a:rPr lang="en-MY" dirty="0" smtClean="0"/>
              <a:t> </a:t>
            </a:r>
            <a:r>
              <a:rPr lang="en-MY" dirty="0" err="1" smtClean="0"/>
              <a:t>sistem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RSPO </a:t>
            </a:r>
            <a:r>
              <a:rPr lang="en-MY" dirty="0" err="1" smtClean="0"/>
              <a:t>melalui</a:t>
            </a:r>
            <a:r>
              <a:rPr lang="en-MY" dirty="0" smtClean="0"/>
              <a:t> </a:t>
            </a:r>
            <a:r>
              <a:rPr lang="en-MY" dirty="0" err="1" smtClean="0"/>
              <a:t>beberapa</a:t>
            </a:r>
            <a:r>
              <a:rPr lang="en-MY" dirty="0" smtClean="0"/>
              <a:t> </a:t>
            </a:r>
            <a:r>
              <a:rPr lang="en-MY" dirty="0" err="1" smtClean="0"/>
              <a:t>siri</a:t>
            </a:r>
            <a:r>
              <a:rPr lang="en-MY" dirty="0" smtClean="0"/>
              <a:t> </a:t>
            </a:r>
            <a:r>
              <a:rPr lang="en-MY" dirty="0" err="1" smtClean="0"/>
              <a:t>latihan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Meningkatkan</a:t>
            </a:r>
            <a:r>
              <a:rPr lang="en-MY" dirty="0" smtClean="0"/>
              <a:t> </a:t>
            </a:r>
            <a:r>
              <a:rPr lang="en-MY" dirty="0" err="1" smtClean="0"/>
              <a:t>pemahaman</a:t>
            </a:r>
            <a:r>
              <a:rPr lang="en-MY" dirty="0" smtClean="0"/>
              <a:t> RSPO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piawaiannya</a:t>
            </a:r>
            <a:r>
              <a:rPr lang="en-MY" dirty="0" smtClean="0"/>
              <a:t> di </a:t>
            </a:r>
            <a:r>
              <a:rPr lang="en-MY" dirty="0" err="1" smtClean="0"/>
              <a:t>kalangan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sasaran</a:t>
            </a:r>
            <a:r>
              <a:rPr lang="en-MY" dirty="0" smtClean="0"/>
              <a:t> </a:t>
            </a:r>
            <a:r>
              <a:rPr lang="en-MY" dirty="0" err="1" smtClean="0"/>
              <a:t>melalui</a:t>
            </a:r>
            <a:r>
              <a:rPr lang="en-MY" dirty="0" smtClean="0"/>
              <a:t> </a:t>
            </a:r>
            <a:r>
              <a:rPr lang="en-MY" dirty="0" err="1" smtClean="0"/>
              <a:t>bengkel-bengkel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IMO </a:t>
            </a:r>
            <a:r>
              <a:rPr lang="en-MY" dirty="0" err="1" smtClean="0"/>
              <a:t>terlatih</a:t>
            </a:r>
            <a:r>
              <a:rPr lang="en-MY" dirty="0" smtClean="0"/>
              <a:t>.</a:t>
            </a:r>
          </a:p>
          <a:p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membina</a:t>
            </a:r>
            <a:r>
              <a:rPr lang="en-MY" dirty="0" smtClean="0"/>
              <a:t> platform </a:t>
            </a:r>
            <a:r>
              <a:rPr lang="en-MY" dirty="0" err="1" smtClean="0"/>
              <a:t>supaya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dapat</a:t>
            </a:r>
            <a:r>
              <a:rPr lang="en-MY" dirty="0" smtClean="0"/>
              <a:t> </a:t>
            </a:r>
            <a:r>
              <a:rPr lang="en-MY" dirty="0" err="1" smtClean="0"/>
              <a:t>mengakses</a:t>
            </a:r>
            <a:r>
              <a:rPr lang="en-MY" dirty="0" smtClean="0"/>
              <a:t> </a:t>
            </a:r>
            <a:r>
              <a:rPr lang="en-MY" dirty="0" err="1" smtClean="0"/>
              <a:t>sistem</a:t>
            </a:r>
            <a:r>
              <a:rPr lang="en-MY" dirty="0" smtClean="0"/>
              <a:t> RSPO</a:t>
            </a:r>
          </a:p>
          <a:p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memberi</a:t>
            </a:r>
            <a:r>
              <a:rPr lang="en-MY" dirty="0" smtClean="0"/>
              <a:t> </a:t>
            </a:r>
            <a:r>
              <a:rPr lang="en-MY" dirty="0" err="1" smtClean="0"/>
              <a:t>akses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sasaran</a:t>
            </a:r>
            <a:r>
              <a:rPr lang="en-MY" dirty="0" smtClean="0"/>
              <a:t> </a:t>
            </a:r>
            <a:r>
              <a:rPr lang="en-MY" dirty="0" err="1" smtClean="0"/>
              <a:t>supaya</a:t>
            </a:r>
            <a:r>
              <a:rPr lang="en-MY" dirty="0" smtClean="0"/>
              <a:t> </a:t>
            </a:r>
            <a:r>
              <a:rPr lang="en-MY" dirty="0" err="1" smtClean="0"/>
              <a:t>dapat</a:t>
            </a:r>
            <a:r>
              <a:rPr lang="en-MY" dirty="0" smtClean="0"/>
              <a:t> </a:t>
            </a:r>
            <a:r>
              <a:rPr lang="en-MY" dirty="0" err="1" smtClean="0"/>
              <a:t>memberi</a:t>
            </a:r>
            <a:r>
              <a:rPr lang="en-MY" dirty="0" smtClean="0"/>
              <a:t> </a:t>
            </a:r>
            <a:r>
              <a:rPr lang="en-MY" dirty="0" err="1" smtClean="0"/>
              <a:t>maklum</a:t>
            </a:r>
            <a:r>
              <a:rPr lang="en-MY" dirty="0" smtClean="0"/>
              <a:t> </a:t>
            </a:r>
            <a:r>
              <a:rPr lang="en-MY" dirty="0" err="1" smtClean="0"/>
              <a:t>balas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melibatkan</a:t>
            </a:r>
            <a:r>
              <a:rPr lang="en-MY" dirty="0" smtClean="0"/>
              <a:t> </a:t>
            </a:r>
            <a:r>
              <a:rPr lang="en-MY" dirty="0" err="1" smtClean="0"/>
              <a:t>diri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RSPO.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440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err="1" smtClean="0"/>
              <a:t>Apakah</a:t>
            </a:r>
            <a:r>
              <a:rPr lang="en-MY" dirty="0" smtClean="0"/>
              <a:t> </a:t>
            </a:r>
            <a:r>
              <a:rPr lang="en-MY" dirty="0" err="1" smtClean="0"/>
              <a:t>Meja</a:t>
            </a:r>
            <a:r>
              <a:rPr lang="en-MY" dirty="0" smtClean="0"/>
              <a:t> </a:t>
            </a:r>
            <a:r>
              <a:rPr lang="en-MY" dirty="0" err="1" smtClean="0"/>
              <a:t>Bulat</a:t>
            </a:r>
            <a:r>
              <a:rPr lang="en-MY" dirty="0" smtClean="0"/>
              <a:t> </a:t>
            </a:r>
            <a:r>
              <a:rPr lang="en-MY" dirty="0" err="1" smtClean="0"/>
              <a:t>Mengenai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 smtClean="0"/>
              <a:t> (RSPO)?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err="1" smtClean="0"/>
              <a:t>Inisiatif</a:t>
            </a:r>
            <a:r>
              <a:rPr lang="en-MY" dirty="0" smtClean="0"/>
              <a:t> </a:t>
            </a:r>
            <a:r>
              <a:rPr lang="en-MY" dirty="0" err="1" smtClean="0"/>
              <a:t>tanpa</a:t>
            </a:r>
            <a:r>
              <a:rPr lang="en-MY" dirty="0" smtClean="0"/>
              <a:t> </a:t>
            </a:r>
            <a:r>
              <a:rPr lang="en-MY" dirty="0" err="1" smtClean="0"/>
              <a:t>keuntungan</a:t>
            </a:r>
            <a:r>
              <a:rPr lang="en-MY" dirty="0" smtClean="0"/>
              <a:t> yang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ditubuhkan</a:t>
            </a:r>
            <a:r>
              <a:rPr lang="en-MY" dirty="0" smtClean="0"/>
              <a:t> </a:t>
            </a:r>
            <a:r>
              <a:rPr lang="en-MY" dirty="0" err="1" smtClean="0"/>
              <a:t>pada</a:t>
            </a:r>
            <a:r>
              <a:rPr lang="en-MY" dirty="0" smtClean="0"/>
              <a:t> </a:t>
            </a:r>
            <a:r>
              <a:rPr lang="en-MY" dirty="0" err="1" smtClean="0"/>
              <a:t>tahun</a:t>
            </a:r>
            <a:r>
              <a:rPr lang="en-MY" dirty="0" smtClean="0"/>
              <a:t> 2004 di Zurich, Switzerland.</a:t>
            </a:r>
          </a:p>
          <a:p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mempromosikan</a:t>
            </a:r>
            <a:r>
              <a:rPr lang="en-MY" dirty="0" smtClean="0"/>
              <a:t> </a:t>
            </a:r>
            <a:r>
              <a:rPr lang="en-MY" dirty="0" err="1" smtClean="0"/>
              <a:t>pengeluaran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cara</a:t>
            </a:r>
            <a:r>
              <a:rPr lang="en-MY" dirty="0" smtClean="0"/>
              <a:t> yang </a:t>
            </a:r>
            <a:r>
              <a:rPr lang="en-MY" dirty="0" err="1" smtClean="0"/>
              <a:t>mampan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mengubah</a:t>
            </a:r>
            <a:r>
              <a:rPr lang="en-MY" dirty="0" smtClean="0"/>
              <a:t> </a:t>
            </a:r>
            <a:r>
              <a:rPr lang="en-MY" dirty="0" err="1" smtClean="0"/>
              <a:t>pasaran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menjadikan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 smtClean="0"/>
              <a:t> </a:t>
            </a:r>
            <a:r>
              <a:rPr lang="en-MY" dirty="0" err="1" smtClean="0"/>
              <a:t>diterima</a:t>
            </a:r>
            <a:r>
              <a:rPr lang="en-MY" dirty="0" smtClean="0"/>
              <a:t> </a:t>
            </a:r>
            <a:r>
              <a:rPr lang="en-MY" dirty="0" err="1" smtClean="0"/>
              <a:t>sebagai</a:t>
            </a:r>
            <a:r>
              <a:rPr lang="en-MY" dirty="0" smtClean="0"/>
              <a:t> </a:t>
            </a:r>
            <a:r>
              <a:rPr lang="en-MY" dirty="0" err="1" smtClean="0"/>
              <a:t>norma</a:t>
            </a:r>
            <a:r>
              <a:rPr lang="en-MY" dirty="0" smtClean="0"/>
              <a:t>.</a:t>
            </a:r>
          </a:p>
          <a:p>
            <a:r>
              <a:rPr lang="en-MY" dirty="0" smtClean="0"/>
              <a:t>RSPO </a:t>
            </a:r>
            <a:r>
              <a:rPr lang="en-MY" dirty="0" err="1" smtClean="0"/>
              <a:t>membangunkan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melaksanakan</a:t>
            </a:r>
            <a:r>
              <a:rPr lang="en-MY" dirty="0" smtClean="0"/>
              <a:t> </a:t>
            </a:r>
            <a:r>
              <a:rPr lang="en-MY" dirty="0" err="1" smtClean="0"/>
              <a:t>piawaian-piawaian</a:t>
            </a:r>
            <a:r>
              <a:rPr lang="en-MY" dirty="0" smtClean="0"/>
              <a:t> global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ahli-ahlinya</a:t>
            </a:r>
            <a:r>
              <a:rPr lang="en-MY" dirty="0" smtClean="0"/>
              <a:t> yang </a:t>
            </a:r>
            <a:r>
              <a:rPr lang="en-MY" dirty="0" err="1" smtClean="0"/>
              <a:t>terdiri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tujuh</a:t>
            </a:r>
            <a:r>
              <a:rPr lang="en-MY" dirty="0" smtClean="0"/>
              <a:t> </a:t>
            </a:r>
            <a:r>
              <a:rPr lang="en-MY" dirty="0" err="1" smtClean="0"/>
              <a:t>sektor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7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60648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MY" dirty="0" err="1" smtClean="0"/>
              <a:t>Pihak</a:t>
            </a:r>
            <a:r>
              <a:rPr lang="en-MY" dirty="0" smtClean="0"/>
              <a:t> yang </a:t>
            </a:r>
            <a:r>
              <a:rPr lang="en-MY" dirty="0" err="1" smtClean="0"/>
              <a:t>berkepentingan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tujuh</a:t>
            </a:r>
            <a:r>
              <a:rPr lang="en-MY" dirty="0" smtClean="0"/>
              <a:t> </a:t>
            </a:r>
            <a:r>
              <a:rPr lang="en-MY" dirty="0" err="1" smtClean="0"/>
              <a:t>sektor</a:t>
            </a:r>
            <a:r>
              <a:rPr lang="en-MY" dirty="0" smtClean="0"/>
              <a:t> </a:t>
            </a:r>
            <a:r>
              <a:rPr lang="en-MY" dirty="0" err="1" smtClean="0"/>
              <a:t>industri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seperti</a:t>
            </a:r>
            <a:r>
              <a:rPr lang="en-MY" dirty="0" smtClean="0"/>
              <a:t> </a:t>
            </a:r>
            <a:r>
              <a:rPr lang="en-MY" dirty="0" err="1" smtClean="0"/>
              <a:t>berikut</a:t>
            </a:r>
            <a:r>
              <a:rPr lang="en-MY" dirty="0" smtClean="0"/>
              <a:t>:</a:t>
            </a:r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962" y="1365845"/>
            <a:ext cx="36480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err="1" smtClean="0"/>
              <a:t>Bagaimanakah</a:t>
            </a:r>
            <a:r>
              <a:rPr lang="en-MY" dirty="0" smtClean="0"/>
              <a:t> RSPO </a:t>
            </a:r>
            <a:r>
              <a:rPr lang="en-MY" dirty="0" err="1" smtClean="0"/>
              <a:t>beroperasi</a:t>
            </a:r>
            <a:r>
              <a:rPr lang="en-MY" dirty="0" smtClean="0"/>
              <a:t>?</a:t>
            </a:r>
            <a:br>
              <a:rPr lang="en-MY" dirty="0" smtClean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5014664"/>
            <a:ext cx="7772400" cy="2158752"/>
          </a:xfrm>
        </p:spPr>
        <p:txBody>
          <a:bodyPr/>
          <a:lstStyle/>
          <a:p>
            <a:r>
              <a:rPr lang="en-MY" dirty="0" err="1" smtClean="0"/>
              <a:t>Diurus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Lembaga</a:t>
            </a:r>
            <a:r>
              <a:rPr lang="en-MY" dirty="0" smtClean="0"/>
              <a:t> </a:t>
            </a:r>
            <a:r>
              <a:rPr lang="en-MY" dirty="0" err="1" smtClean="0"/>
              <a:t>Gabenor</a:t>
            </a:r>
            <a:r>
              <a:rPr lang="en-MY" dirty="0" smtClean="0"/>
              <a:t>, </a:t>
            </a:r>
            <a:r>
              <a:rPr lang="en-MY" dirty="0" err="1" smtClean="0"/>
              <a:t>terdiri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16 </a:t>
            </a:r>
            <a:r>
              <a:rPr lang="en-MY" dirty="0" err="1" smtClean="0"/>
              <a:t>ahli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7 </a:t>
            </a:r>
            <a:r>
              <a:rPr lang="en-MY" dirty="0" err="1" smtClean="0"/>
              <a:t>industri</a:t>
            </a:r>
            <a:r>
              <a:rPr lang="en-MY" dirty="0" smtClean="0"/>
              <a:t> </a:t>
            </a:r>
            <a:r>
              <a:rPr lang="en-MY" dirty="0" err="1" smtClean="0"/>
              <a:t>kelapa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endParaRPr lang="en-MY" dirty="0" smtClean="0"/>
          </a:p>
          <a:p>
            <a:r>
              <a:rPr lang="en-MY" dirty="0" err="1" smtClean="0"/>
              <a:t>Jawatankuasa</a:t>
            </a:r>
            <a:r>
              <a:rPr lang="en-MY" dirty="0" smtClean="0"/>
              <a:t> </a:t>
            </a:r>
            <a:r>
              <a:rPr lang="en-MY" dirty="0" err="1" smtClean="0"/>
              <a:t>Tetap</a:t>
            </a:r>
            <a:r>
              <a:rPr lang="en-MY" dirty="0"/>
              <a:t> </a:t>
            </a:r>
            <a:r>
              <a:rPr lang="en-MY" dirty="0" smtClean="0"/>
              <a:t>–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, </a:t>
            </a:r>
            <a:r>
              <a:rPr lang="en-MY" dirty="0" err="1" smtClean="0"/>
              <a:t>Perdagangan</a:t>
            </a:r>
            <a:r>
              <a:rPr lang="en-MY" dirty="0" smtClean="0"/>
              <a:t> &amp; </a:t>
            </a:r>
            <a:r>
              <a:rPr lang="en-MY" dirty="0" err="1" smtClean="0"/>
              <a:t>Pengesahan</a:t>
            </a:r>
            <a:r>
              <a:rPr lang="en-MY" dirty="0" smtClean="0"/>
              <a:t>, </a:t>
            </a:r>
            <a:r>
              <a:rPr lang="en-MY" dirty="0" err="1" smtClean="0"/>
              <a:t>Komunikasi</a:t>
            </a:r>
            <a:r>
              <a:rPr lang="en-MY" dirty="0" smtClean="0"/>
              <a:t> &amp; </a:t>
            </a:r>
            <a:r>
              <a:rPr lang="en-MY" dirty="0" err="1" smtClean="0"/>
              <a:t>Tuntutan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Kewangan</a:t>
            </a:r>
            <a:endParaRPr lang="en-MY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24840"/>
            <a:ext cx="6991490" cy="418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8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2400" dirty="0" smtClean="0"/>
              <a:t>KUMPULAN KERJA &amp; PASUKAN PETUGAS – </a:t>
            </a:r>
            <a:r>
              <a:rPr lang="en-MY" sz="2400" dirty="0" err="1" smtClean="0"/>
              <a:t>bertumpu</a:t>
            </a:r>
            <a:r>
              <a:rPr lang="en-MY" sz="2400" dirty="0" smtClean="0"/>
              <a:t> </a:t>
            </a:r>
            <a:r>
              <a:rPr lang="en-MY" sz="2400" dirty="0" err="1" smtClean="0"/>
              <a:t>kepada</a:t>
            </a:r>
            <a:r>
              <a:rPr lang="en-MY" sz="2400" dirty="0" smtClean="0"/>
              <a:t> </a:t>
            </a:r>
            <a:r>
              <a:rPr lang="en-MY" sz="2400" dirty="0" err="1" smtClean="0"/>
              <a:t>penyelesaian</a:t>
            </a:r>
            <a:r>
              <a:rPr lang="en-MY" sz="2400" dirty="0" smtClean="0"/>
              <a:t> </a:t>
            </a:r>
            <a:r>
              <a:rPr lang="en-MY" sz="2400" dirty="0" err="1" smtClean="0"/>
              <a:t>terhadap</a:t>
            </a:r>
            <a:r>
              <a:rPr lang="en-MY" sz="2400" dirty="0" smtClean="0"/>
              <a:t> </a:t>
            </a:r>
            <a:r>
              <a:rPr lang="en-MY" sz="2400" dirty="0" err="1" smtClean="0"/>
              <a:t>cabaran-cabaran</a:t>
            </a:r>
            <a:r>
              <a:rPr lang="en-MY" sz="2400" dirty="0" smtClean="0"/>
              <a:t> </a:t>
            </a:r>
            <a:r>
              <a:rPr lang="en-MY" sz="2400" dirty="0" err="1" smtClean="0"/>
              <a:t>tertentu</a:t>
            </a:r>
            <a:r>
              <a:rPr lang="en-MY" sz="2400" dirty="0" smtClean="0"/>
              <a:t>.</a:t>
            </a:r>
            <a:endParaRPr lang="en-MY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19808"/>
            <a:ext cx="6986000" cy="5077544"/>
          </a:xfrm>
        </p:spPr>
      </p:pic>
    </p:spTree>
    <p:extLst>
      <p:ext uri="{BB962C8B-B14F-4D97-AF65-F5344CB8AC3E}">
        <p14:creationId xmlns:p14="http://schemas.microsoft.com/office/powerpoint/2010/main" val="126050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err="1" smtClean="0"/>
              <a:t>Bagaimana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RSPO </a:t>
            </a:r>
            <a:r>
              <a:rPr lang="en-MY" dirty="0" err="1" smtClean="0"/>
              <a:t>berfungsi</a:t>
            </a:r>
            <a:r>
              <a:rPr lang="en-MY" dirty="0" smtClean="0"/>
              <a:t>?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21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MY" dirty="0" smtClean="0"/>
              <a:t>1. </a:t>
            </a:r>
            <a:r>
              <a:rPr lang="en-MY" dirty="0" err="1" smtClean="0"/>
              <a:t>Piawaian</a:t>
            </a:r>
            <a:r>
              <a:rPr lang="en-MY" dirty="0" smtClean="0"/>
              <a:t>: RSPO </a:t>
            </a:r>
            <a:r>
              <a:rPr lang="en-MY" dirty="0" err="1" smtClean="0"/>
              <a:t>mempunyai</a:t>
            </a:r>
            <a:r>
              <a:rPr lang="en-MY" dirty="0" smtClean="0"/>
              <a:t> 2 asset </a:t>
            </a:r>
            <a:r>
              <a:rPr lang="en-MY" dirty="0" err="1" smtClean="0"/>
              <a:t>sistem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: -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i.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Penanaman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Kilang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endParaRPr lang="en-MY" dirty="0" smtClean="0"/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	a) </a:t>
            </a:r>
            <a:r>
              <a:rPr lang="en-MY" dirty="0" err="1" smtClean="0"/>
              <a:t>Bagi</a:t>
            </a:r>
            <a:r>
              <a:rPr lang="en-MY" dirty="0" smtClean="0"/>
              <a:t> 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dihasilkan</a:t>
            </a:r>
            <a:r>
              <a:rPr lang="en-MY" dirty="0" smtClean="0"/>
              <a:t> 			</a:t>
            </a:r>
            <a:r>
              <a:rPr lang="en-MY" dirty="0" err="1" smtClean="0"/>
              <a:t>secara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penanaman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kilang</a:t>
            </a:r>
            <a:r>
              <a:rPr lang="en-MY" dirty="0" smtClean="0"/>
              <a:t> 		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diaudit</a:t>
            </a:r>
            <a:r>
              <a:rPr lang="en-MY" dirty="0" smtClean="0"/>
              <a:t> </a:t>
            </a:r>
            <a:r>
              <a:rPr lang="en-MY" dirty="0" err="1" smtClean="0"/>
              <a:t>terhadap</a:t>
            </a:r>
            <a:r>
              <a:rPr lang="en-MY" dirty="0" smtClean="0"/>
              <a:t> </a:t>
            </a:r>
            <a:r>
              <a:rPr lang="en-MY" dirty="0" err="1"/>
              <a:t>P</a:t>
            </a:r>
            <a:r>
              <a:rPr lang="en-MY" dirty="0" err="1" smtClean="0"/>
              <a:t>rinsip</a:t>
            </a:r>
            <a:r>
              <a:rPr lang="en-MY" dirty="0" smtClean="0"/>
              <a:t> &amp; 			</a:t>
            </a:r>
            <a:r>
              <a:rPr lang="en-MY" dirty="0" err="1" smtClean="0"/>
              <a:t>Kriteria</a:t>
            </a:r>
            <a:endParaRPr lang="en-MY" dirty="0" smtClean="0"/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ii.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Rantaian</a:t>
            </a:r>
            <a:r>
              <a:rPr lang="en-MY" dirty="0" smtClean="0"/>
              <a:t> </a:t>
            </a:r>
            <a:r>
              <a:rPr lang="en-MY" dirty="0" err="1" smtClean="0"/>
              <a:t>Bekalan</a:t>
            </a:r>
            <a:endParaRPr lang="en-MY" dirty="0" smtClean="0"/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	a)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mentah</a:t>
            </a:r>
            <a:r>
              <a:rPr lang="en-MY" dirty="0" smtClean="0"/>
              <a:t> 			(CPO) </a:t>
            </a:r>
            <a:r>
              <a:rPr lang="en-MY" dirty="0" err="1" smtClean="0"/>
              <a:t>dijual</a:t>
            </a:r>
            <a:r>
              <a:rPr lang="en-MY" dirty="0" smtClean="0"/>
              <a:t> </a:t>
            </a:r>
            <a:r>
              <a:rPr lang="en-MY" dirty="0" err="1" smtClean="0"/>
              <a:t>sebagai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 smtClean="0"/>
              <a:t> 			</a:t>
            </a:r>
            <a:r>
              <a:rPr lang="en-MY" dirty="0" err="1" smtClean="0"/>
              <a:t>kerana</a:t>
            </a:r>
            <a:r>
              <a:rPr lang="en-MY" dirty="0" smtClean="0"/>
              <a:t> </a:t>
            </a:r>
            <a:r>
              <a:rPr lang="en-MY" dirty="0" err="1" smtClean="0"/>
              <a:t>kesemua</a:t>
            </a:r>
            <a:r>
              <a:rPr lang="en-MY" dirty="0" smtClean="0"/>
              <a:t> </a:t>
            </a:r>
            <a:r>
              <a:rPr lang="en-MY" dirty="0" err="1" smtClean="0"/>
              <a:t>organisasi</a:t>
            </a:r>
            <a:r>
              <a:rPr lang="en-MY" dirty="0" smtClean="0"/>
              <a:t> yang </a:t>
            </a:r>
            <a:r>
              <a:rPr lang="en-MY" dirty="0" err="1" smtClean="0"/>
              <a:t>sah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			</a:t>
            </a:r>
            <a:r>
              <a:rPr lang="en-MY" dirty="0" err="1" smtClean="0"/>
              <a:t>mengendalikan</a:t>
            </a:r>
            <a:r>
              <a:rPr lang="en-MY" dirty="0" smtClean="0"/>
              <a:t> </a:t>
            </a:r>
            <a:r>
              <a:rPr lang="en-MY" dirty="0" err="1" smtClean="0"/>
              <a:t>produk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mampan</a:t>
            </a:r>
            <a:r>
              <a:rPr lang="en-MY" dirty="0" smtClean="0"/>
              <a:t> 		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diaudit</a:t>
            </a:r>
            <a:r>
              <a:rPr lang="en-MY" dirty="0" smtClean="0"/>
              <a:t> </a:t>
            </a:r>
            <a:r>
              <a:rPr lang="en-MY" dirty="0" err="1" smtClean="0"/>
              <a:t>terhadap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			</a:t>
            </a:r>
            <a:r>
              <a:rPr lang="en-MY" dirty="0" err="1" smtClean="0"/>
              <a:t>Rantaian</a:t>
            </a:r>
            <a:r>
              <a:rPr lang="en-MY" dirty="0" smtClean="0"/>
              <a:t> </a:t>
            </a:r>
            <a:r>
              <a:rPr lang="en-MY" dirty="0" err="1" smtClean="0"/>
              <a:t>Bekalan</a:t>
            </a:r>
            <a:r>
              <a:rPr lang="en-MY" dirty="0" smtClean="0"/>
              <a:t> RSPO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2668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MY" dirty="0" err="1" smtClean="0"/>
              <a:t>Rantaian</a:t>
            </a:r>
            <a:r>
              <a:rPr lang="en-MY" dirty="0" smtClean="0"/>
              <a:t> </a:t>
            </a:r>
            <a:r>
              <a:rPr lang="en-MY" dirty="0" err="1" smtClean="0"/>
              <a:t>Bekalan</a:t>
            </a:r>
            <a:r>
              <a:rPr lang="en-MY" dirty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Kelapa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endParaRPr lang="en-MY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02" y="1559895"/>
            <a:ext cx="8619078" cy="4821433"/>
          </a:xfrm>
        </p:spPr>
      </p:pic>
    </p:spTree>
    <p:extLst>
      <p:ext uri="{BB962C8B-B14F-4D97-AF65-F5344CB8AC3E}">
        <p14:creationId xmlns:p14="http://schemas.microsoft.com/office/powerpoint/2010/main" val="103563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32656"/>
            <a:ext cx="7772400" cy="6336704"/>
          </a:xfrm>
        </p:spPr>
        <p:txBody>
          <a:bodyPr/>
          <a:lstStyle/>
          <a:p>
            <a:pPr marL="0" indent="0">
              <a:buNone/>
            </a:pPr>
            <a:r>
              <a:rPr lang="en-MY" dirty="0" smtClean="0"/>
              <a:t>2. </a:t>
            </a:r>
            <a:r>
              <a:rPr lang="en-MY" dirty="0" err="1" smtClean="0"/>
              <a:t>Keperluan</a:t>
            </a:r>
            <a:r>
              <a:rPr lang="en-MY" dirty="0" smtClean="0"/>
              <a:t> </a:t>
            </a:r>
            <a:r>
              <a:rPr lang="en-MY" dirty="0" err="1" smtClean="0"/>
              <a:t>Akreditasi</a:t>
            </a:r>
            <a:r>
              <a:rPr lang="en-MY" dirty="0" smtClean="0"/>
              <a:t>: -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i. 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Badan</a:t>
            </a:r>
            <a:r>
              <a:rPr lang="en-MY" dirty="0" smtClean="0"/>
              <a:t> </a:t>
            </a:r>
            <a:r>
              <a:rPr lang="en-MY" dirty="0" err="1" smtClean="0"/>
              <a:t>Akreditasi</a:t>
            </a:r>
            <a:r>
              <a:rPr lang="en-MY" dirty="0" smtClean="0"/>
              <a:t> yang </a:t>
            </a:r>
            <a:r>
              <a:rPr lang="en-MY" dirty="0" err="1" smtClean="0"/>
              <a:t>menjalankan</a:t>
            </a:r>
            <a:r>
              <a:rPr lang="en-MY" dirty="0" smtClean="0"/>
              <a:t> 	</a:t>
            </a:r>
            <a:r>
              <a:rPr lang="en-MY" dirty="0" err="1" smtClean="0"/>
              <a:t>akreditasi</a:t>
            </a:r>
            <a:r>
              <a:rPr lang="en-MY" dirty="0" smtClean="0"/>
              <a:t> </a:t>
            </a:r>
            <a:r>
              <a:rPr lang="en-MY" dirty="0" err="1" smtClean="0"/>
              <a:t>Badan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cekap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	</a:t>
            </a:r>
            <a:r>
              <a:rPr lang="en-MY" dirty="0" err="1" smtClean="0"/>
              <a:t>menghasilkan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yang </a:t>
            </a:r>
            <a:r>
              <a:rPr lang="en-MY" dirty="0" err="1" smtClean="0"/>
              <a:t>konsisten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dipercayai</a:t>
            </a:r>
            <a:endParaRPr lang="en-MY" dirty="0" smtClean="0"/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ii. 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Badan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yang </a:t>
            </a:r>
            <a:r>
              <a:rPr lang="en-MY" dirty="0" err="1" smtClean="0"/>
              <a:t>menjalankan</a:t>
            </a:r>
            <a:r>
              <a:rPr lang="en-MY" dirty="0" smtClean="0"/>
              <a:t> 		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cekap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menghasilkan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	yang </a:t>
            </a:r>
            <a:r>
              <a:rPr lang="en-MY" dirty="0" err="1" smtClean="0"/>
              <a:t>konsisten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dipercayai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 smtClean="0"/>
              <a:t>3. </a:t>
            </a:r>
            <a:r>
              <a:rPr lang="en-MY" dirty="0" err="1" smtClean="0"/>
              <a:t>Keperluan</a:t>
            </a:r>
            <a:r>
              <a:rPr lang="en-MY" dirty="0" smtClean="0"/>
              <a:t> Proses </a:t>
            </a:r>
            <a:r>
              <a:rPr lang="en-MY" dirty="0" err="1" smtClean="0"/>
              <a:t>Pensijilan</a:t>
            </a:r>
            <a:r>
              <a:rPr lang="en-MY" dirty="0" smtClean="0"/>
              <a:t>: -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i. </a:t>
            </a:r>
            <a:r>
              <a:rPr lang="en-MY" dirty="0" err="1" smtClean="0"/>
              <a:t>Badan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menjalankan</a:t>
            </a:r>
            <a:r>
              <a:rPr lang="en-MY" dirty="0" smtClean="0"/>
              <a:t> proses </a:t>
            </a:r>
            <a:r>
              <a:rPr lang="en-MY" dirty="0" err="1" smtClean="0"/>
              <a:t>untuk</a:t>
            </a:r>
            <a:r>
              <a:rPr lang="en-MY" dirty="0" smtClean="0"/>
              <a:t> 	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sama</a:t>
            </a:r>
            <a:r>
              <a:rPr lang="en-MY" dirty="0" smtClean="0"/>
              <a:t>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keperluan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telah</a:t>
            </a:r>
            <a:r>
              <a:rPr lang="en-MY" dirty="0" smtClean="0"/>
              <a:t> 	</a:t>
            </a:r>
            <a:r>
              <a:rPr lang="en-MY" dirty="0" err="1" smtClean="0"/>
              <a:t>dipenuhi</a:t>
            </a:r>
            <a:r>
              <a:rPr lang="en-MY" dirty="0" smtClean="0"/>
              <a:t>. </a:t>
            </a:r>
            <a:r>
              <a:rPr lang="en-MY" dirty="0" err="1" smtClean="0"/>
              <a:t>Piawaian-piawaian</a:t>
            </a:r>
            <a:r>
              <a:rPr lang="en-MY" dirty="0" smtClean="0"/>
              <a:t> </a:t>
            </a:r>
            <a:r>
              <a:rPr lang="en-MY" dirty="0" err="1" smtClean="0"/>
              <a:t>tersebut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;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	a. </a:t>
            </a:r>
            <a:r>
              <a:rPr lang="en-MY" dirty="0" err="1" smtClean="0"/>
              <a:t>Pensijilan</a:t>
            </a:r>
            <a:r>
              <a:rPr lang="en-MY" dirty="0" smtClean="0"/>
              <a:t> P&amp;C RSPO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 smtClean="0"/>
              <a:t>	b.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Rantaian</a:t>
            </a:r>
            <a:r>
              <a:rPr lang="en-MY" dirty="0" smtClean="0"/>
              <a:t> </a:t>
            </a:r>
            <a:r>
              <a:rPr lang="en-MY" dirty="0" err="1" smtClean="0"/>
              <a:t>Bekalan</a:t>
            </a:r>
            <a:r>
              <a:rPr lang="en-MY" dirty="0" smtClean="0"/>
              <a:t> RSPO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376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err="1" smtClean="0"/>
              <a:t>Prinsip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Kriteria</a:t>
            </a:r>
            <a:r>
              <a:rPr lang="en-MY" dirty="0" smtClean="0"/>
              <a:t> RSPO (P&amp;C RSPO)</a:t>
            </a:r>
            <a:endParaRPr lang="en-MY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08" y="1447800"/>
            <a:ext cx="7128892" cy="5221560"/>
          </a:xfrm>
        </p:spPr>
      </p:pic>
    </p:spTree>
    <p:extLst>
      <p:ext uri="{BB962C8B-B14F-4D97-AF65-F5344CB8AC3E}">
        <p14:creationId xmlns:p14="http://schemas.microsoft.com/office/powerpoint/2010/main" val="28862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 smtClean="0"/>
              <a:t>Pencapaian</a:t>
            </a:r>
            <a:r>
              <a:rPr lang="en-MY" dirty="0" smtClean="0"/>
              <a:t> P&amp;C RSPO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RSPO </a:t>
            </a:r>
            <a:r>
              <a:rPr lang="en-MY" dirty="0" err="1" smtClean="0"/>
              <a:t>melakukan</a:t>
            </a:r>
            <a:r>
              <a:rPr lang="en-MY" dirty="0" smtClean="0"/>
              <a:t> </a:t>
            </a:r>
            <a:r>
              <a:rPr lang="en-MY" dirty="0" err="1" smtClean="0"/>
              <a:t>penambahbaikan</a:t>
            </a:r>
            <a:r>
              <a:rPr lang="en-MY" dirty="0" smtClean="0"/>
              <a:t>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piawaiannya</a:t>
            </a:r>
            <a:r>
              <a:rPr lang="en-MY" dirty="0" smtClean="0"/>
              <a:t> </a:t>
            </a:r>
            <a:r>
              <a:rPr lang="en-MY" dirty="0" err="1" smtClean="0"/>
              <a:t>setiap</a:t>
            </a:r>
            <a:r>
              <a:rPr lang="en-MY" dirty="0" smtClean="0"/>
              <a:t> 5 </a:t>
            </a:r>
            <a:r>
              <a:rPr lang="en-MY" dirty="0" err="1" smtClean="0"/>
              <a:t>tahun</a:t>
            </a:r>
            <a:r>
              <a:rPr lang="en-MY" dirty="0" smtClean="0"/>
              <a:t> </a:t>
            </a:r>
            <a:r>
              <a:rPr lang="en-MY" dirty="0" err="1" smtClean="0"/>
              <a:t>bagi</a:t>
            </a:r>
            <a:r>
              <a:rPr lang="en-MY" dirty="0" smtClean="0"/>
              <a:t> </a:t>
            </a:r>
            <a:r>
              <a:rPr lang="en-MY" dirty="0" err="1" smtClean="0"/>
              <a:t>mengkaji</a:t>
            </a:r>
            <a:r>
              <a:rPr lang="en-MY" dirty="0" smtClean="0"/>
              <a:t> </a:t>
            </a:r>
            <a:r>
              <a:rPr lang="en-MY" dirty="0" err="1" smtClean="0"/>
              <a:t>semula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meningkatkan</a:t>
            </a:r>
            <a:r>
              <a:rPr lang="en-MY" dirty="0" smtClean="0"/>
              <a:t> P&amp;C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menangani</a:t>
            </a:r>
            <a:r>
              <a:rPr lang="en-MY" dirty="0" smtClean="0"/>
              <a:t> </a:t>
            </a:r>
            <a:r>
              <a:rPr lang="en-MY" dirty="0" err="1" smtClean="0"/>
              <a:t>isu-isu</a:t>
            </a:r>
            <a:r>
              <a:rPr lang="en-MY" dirty="0" smtClean="0"/>
              <a:t> di </a:t>
            </a:r>
            <a:r>
              <a:rPr lang="en-MY" dirty="0" err="1" smtClean="0"/>
              <a:t>lapangan</a:t>
            </a:r>
            <a:r>
              <a:rPr lang="en-MY" dirty="0" smtClean="0"/>
              <a:t>.</a:t>
            </a:r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49" y="2944809"/>
            <a:ext cx="8738939" cy="257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3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“What is Sustainable Palm Oil”</a:t>
            </a:r>
          </a:p>
          <a:p>
            <a:r>
              <a:rPr lang="en-MY" dirty="0" smtClean="0"/>
              <a:t>Video 2 – “Good Oil-Sumatera’s Palm Oil”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466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MODUL 2: </a:t>
            </a:r>
            <a:r>
              <a:rPr lang="en-MY" dirty="0" err="1" smtClean="0"/>
              <a:t>Pensijilan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49552"/>
          </a:xfrm>
        </p:spPr>
        <p:txBody>
          <a:bodyPr>
            <a:normAutofit lnSpcReduction="10000"/>
          </a:bodyPr>
          <a:lstStyle/>
          <a:p>
            <a:r>
              <a:rPr lang="en-MY" dirty="0" smtClean="0"/>
              <a:t>Idea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mengumpulkan</a:t>
            </a:r>
            <a:r>
              <a:rPr lang="en-MY" dirty="0" smtClean="0"/>
              <a:t> </a:t>
            </a:r>
            <a:r>
              <a:rPr lang="en-MY" dirty="0" err="1" smtClean="0"/>
              <a:t>rakan-rakan</a:t>
            </a:r>
            <a:r>
              <a:rPr lang="en-MY" dirty="0" smtClean="0"/>
              <a:t> </a:t>
            </a:r>
            <a:r>
              <a:rPr lang="en-MY" dirty="0" err="1" smtClean="0"/>
              <a:t>kongsi</a:t>
            </a:r>
            <a:r>
              <a:rPr lang="en-MY" dirty="0" smtClean="0"/>
              <a:t> </a:t>
            </a:r>
            <a:r>
              <a:rPr lang="en-MY" dirty="0" err="1" smtClean="0"/>
              <a:t>utama</a:t>
            </a:r>
            <a:r>
              <a:rPr lang="en-MY" dirty="0" smtClean="0"/>
              <a:t>,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rantaian</a:t>
            </a:r>
            <a:r>
              <a:rPr lang="en-MY" dirty="0" smtClean="0"/>
              <a:t> </a:t>
            </a:r>
            <a:r>
              <a:rPr lang="en-MY" dirty="0" err="1" smtClean="0"/>
              <a:t>bekalan</a:t>
            </a:r>
            <a:r>
              <a:rPr lang="en-MY" dirty="0" smtClean="0"/>
              <a:t> </a:t>
            </a:r>
            <a:r>
              <a:rPr lang="en-MY" dirty="0" err="1" smtClean="0"/>
              <a:t>produk</a:t>
            </a:r>
            <a:r>
              <a:rPr lang="en-MY" dirty="0" smtClean="0"/>
              <a:t> </a:t>
            </a:r>
            <a:r>
              <a:rPr lang="en-MY" dirty="0" err="1" smtClean="0"/>
              <a:t>kayu</a:t>
            </a:r>
            <a:r>
              <a:rPr lang="en-MY" dirty="0" smtClean="0"/>
              <a:t>, </a:t>
            </a:r>
            <a:r>
              <a:rPr lang="en-MY" dirty="0" err="1" smtClean="0"/>
              <a:t>pulpa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kertas</a:t>
            </a:r>
            <a:r>
              <a:rPr lang="en-MY" dirty="0" smtClean="0"/>
              <a:t> </a:t>
            </a:r>
            <a:r>
              <a:rPr lang="en-MY" dirty="0" err="1" smtClean="0"/>
              <a:t>secara</a:t>
            </a:r>
            <a:r>
              <a:rPr lang="en-MY" dirty="0" smtClean="0"/>
              <a:t> </a:t>
            </a:r>
            <a:r>
              <a:rPr lang="en-MY" dirty="0" err="1" smtClean="0"/>
              <a:t>kolektif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menentukan</a:t>
            </a:r>
            <a:r>
              <a:rPr lang="en-MY" dirty="0" smtClean="0"/>
              <a:t> </a:t>
            </a:r>
            <a:r>
              <a:rPr lang="en-MY" dirty="0" err="1" smtClean="0"/>
              <a:t>kesan</a:t>
            </a:r>
            <a:r>
              <a:rPr lang="en-MY" dirty="0" smtClean="0"/>
              <a:t> </a:t>
            </a:r>
            <a:r>
              <a:rPr lang="en-MY" dirty="0" err="1" smtClean="0"/>
              <a:t>pengeluaran</a:t>
            </a:r>
            <a:r>
              <a:rPr lang="en-MY" dirty="0"/>
              <a:t> </a:t>
            </a:r>
            <a:r>
              <a:rPr lang="en-MY" dirty="0" err="1" smtClean="0"/>
              <a:t>terhadap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endParaRPr lang="en-MY" dirty="0" smtClean="0"/>
          </a:p>
          <a:p>
            <a:r>
              <a:rPr lang="en-MY" dirty="0" err="1" smtClean="0"/>
              <a:t>Modul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Majlis</a:t>
            </a:r>
            <a:r>
              <a:rPr lang="en-MY" dirty="0" smtClean="0"/>
              <a:t> </a:t>
            </a:r>
            <a:r>
              <a:rPr lang="en-MY" dirty="0" err="1" smtClean="0"/>
              <a:t>Pengawasan</a:t>
            </a:r>
            <a:r>
              <a:rPr lang="en-MY" dirty="0" smtClean="0"/>
              <a:t> </a:t>
            </a:r>
            <a:r>
              <a:rPr lang="en-MY" dirty="0" err="1" smtClean="0"/>
              <a:t>Hutan</a:t>
            </a:r>
            <a:r>
              <a:rPr lang="en-MY" dirty="0" smtClean="0"/>
              <a:t> (FSC) &amp; </a:t>
            </a:r>
            <a:r>
              <a:rPr lang="en-MY" dirty="0" err="1" smtClean="0"/>
              <a:t>Majlis</a:t>
            </a:r>
            <a:r>
              <a:rPr lang="en-MY" dirty="0" smtClean="0"/>
              <a:t> </a:t>
            </a:r>
            <a:r>
              <a:rPr lang="en-MY" dirty="0" err="1" smtClean="0"/>
              <a:t>Pengawasan</a:t>
            </a:r>
            <a:r>
              <a:rPr lang="en-MY" dirty="0" smtClean="0"/>
              <a:t> Marin</a:t>
            </a:r>
          </a:p>
          <a:p>
            <a:r>
              <a:rPr lang="en-MY" dirty="0" err="1" smtClean="0"/>
              <a:t>Mendorong</a:t>
            </a:r>
            <a:r>
              <a:rPr lang="en-MY" dirty="0" smtClean="0"/>
              <a:t> </a:t>
            </a:r>
            <a:r>
              <a:rPr lang="en-MY" dirty="0" err="1" smtClean="0"/>
              <a:t>peningkatan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,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ekonomi</a:t>
            </a:r>
            <a:r>
              <a:rPr lang="en-MY" dirty="0" smtClean="0"/>
              <a:t> di </a:t>
            </a:r>
            <a:r>
              <a:rPr lang="en-MY" dirty="0" err="1" smtClean="0"/>
              <a:t>kawasan</a:t>
            </a:r>
            <a:r>
              <a:rPr lang="en-MY" dirty="0" smtClean="0"/>
              <a:t> </a:t>
            </a:r>
            <a:r>
              <a:rPr lang="en-MY" dirty="0" err="1" smtClean="0"/>
              <a:t>komoditi</a:t>
            </a:r>
            <a:endParaRPr lang="en-MY" dirty="0"/>
          </a:p>
          <a:p>
            <a:r>
              <a:rPr lang="en-MY" dirty="0" err="1" smtClean="0"/>
              <a:t>Walaubagaimanapun</a:t>
            </a:r>
            <a:r>
              <a:rPr lang="en-MY" dirty="0" smtClean="0"/>
              <a:t>, </a:t>
            </a:r>
            <a:r>
              <a:rPr lang="en-MY" dirty="0" err="1" smtClean="0"/>
              <a:t>terdapat</a:t>
            </a:r>
            <a:r>
              <a:rPr lang="en-MY" dirty="0" smtClean="0"/>
              <a:t> </a:t>
            </a:r>
            <a:r>
              <a:rPr lang="en-MY" dirty="0" err="1" smtClean="0"/>
              <a:t>kekurangan</a:t>
            </a:r>
            <a:r>
              <a:rPr lang="en-MY" dirty="0" smtClean="0"/>
              <a:t> </a:t>
            </a:r>
            <a:r>
              <a:rPr lang="en-MY" dirty="0" err="1" smtClean="0"/>
              <a:t>bukti</a:t>
            </a:r>
            <a:r>
              <a:rPr lang="en-MY" dirty="0" smtClean="0"/>
              <a:t> </a:t>
            </a:r>
            <a:r>
              <a:rPr lang="en-MY" dirty="0" err="1" smtClean="0"/>
              <a:t>menunjukan</a:t>
            </a:r>
            <a:r>
              <a:rPr lang="en-MY" dirty="0" smtClean="0"/>
              <a:t> </a:t>
            </a:r>
            <a:r>
              <a:rPr lang="en-MY" dirty="0" err="1" smtClean="0"/>
              <a:t>penambahbaikan</a:t>
            </a:r>
            <a:r>
              <a:rPr lang="en-MY" dirty="0" smtClean="0"/>
              <a:t> </a:t>
            </a:r>
            <a:r>
              <a:rPr lang="en-MY" dirty="0" err="1" smtClean="0"/>
              <a:t>jangka</a:t>
            </a:r>
            <a:r>
              <a:rPr lang="en-MY" dirty="0" smtClean="0"/>
              <a:t> </a:t>
            </a:r>
            <a:r>
              <a:rPr lang="en-MY" dirty="0" err="1" smtClean="0"/>
              <a:t>masa</a:t>
            </a:r>
            <a:r>
              <a:rPr lang="en-MY" dirty="0" smtClean="0"/>
              <a:t> </a:t>
            </a:r>
            <a:r>
              <a:rPr lang="en-MY" dirty="0" err="1" smtClean="0"/>
              <a:t>panjang</a:t>
            </a:r>
            <a:r>
              <a:rPr lang="en-MY" dirty="0" smtClean="0"/>
              <a:t> yang </a:t>
            </a:r>
            <a:r>
              <a:rPr lang="en-MY" dirty="0" err="1" smtClean="0"/>
              <a:t>menyeluruh</a:t>
            </a:r>
            <a:endParaRPr lang="en-MY" dirty="0" smtClean="0"/>
          </a:p>
          <a:p>
            <a:r>
              <a:rPr lang="en-MY" dirty="0" err="1" smtClean="0"/>
              <a:t>Terdapat</a:t>
            </a:r>
            <a:r>
              <a:rPr lang="en-MY" dirty="0" smtClean="0"/>
              <a:t> </a:t>
            </a:r>
            <a:r>
              <a:rPr lang="en-MY" dirty="0" err="1" smtClean="0"/>
              <a:t>juga</a:t>
            </a:r>
            <a:r>
              <a:rPr lang="en-MY" dirty="0" smtClean="0"/>
              <a:t> </a:t>
            </a:r>
            <a:r>
              <a:rPr lang="en-MY" dirty="0" err="1" smtClean="0"/>
              <a:t>faedah</a:t>
            </a:r>
            <a:r>
              <a:rPr lang="en-MY" dirty="0" smtClean="0"/>
              <a:t> </a:t>
            </a:r>
            <a:r>
              <a:rPr lang="en-MY" dirty="0" err="1" smtClean="0"/>
              <a:t>tambahan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, </a:t>
            </a:r>
            <a:r>
              <a:rPr lang="en-MY" dirty="0" err="1" smtClean="0"/>
              <a:t>namun</a:t>
            </a:r>
            <a:r>
              <a:rPr lang="en-MY" dirty="0" smtClean="0"/>
              <a:t> </a:t>
            </a:r>
            <a:r>
              <a:rPr lang="en-MY" dirty="0" err="1" smtClean="0"/>
              <a:t>sukar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mengaitkan</a:t>
            </a:r>
            <a:r>
              <a:rPr lang="en-MY" dirty="0" smtClean="0"/>
              <a:t> </a:t>
            </a:r>
            <a:r>
              <a:rPr lang="en-MY" dirty="0" err="1" smtClean="0"/>
              <a:t>hasil</a:t>
            </a:r>
            <a:r>
              <a:rPr lang="en-MY" dirty="0" smtClean="0"/>
              <a:t> </a:t>
            </a:r>
            <a:r>
              <a:rPr lang="en-MY" dirty="0" err="1" smtClean="0"/>
              <a:t>positif</a:t>
            </a:r>
            <a:r>
              <a:rPr lang="en-MY" dirty="0" smtClean="0"/>
              <a:t> </a:t>
            </a:r>
            <a:r>
              <a:rPr lang="en-MY" dirty="0" err="1" smtClean="0"/>
              <a:t>secara</a:t>
            </a:r>
            <a:r>
              <a:rPr lang="en-MY" dirty="0" smtClean="0"/>
              <a:t> </a:t>
            </a:r>
            <a:r>
              <a:rPr lang="en-MY" dirty="0" err="1" smtClean="0"/>
              <a:t>langsung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9020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404664"/>
            <a:ext cx="7772400" cy="6120680"/>
          </a:xfrm>
        </p:spPr>
        <p:txBody>
          <a:bodyPr>
            <a:normAutofit/>
          </a:bodyPr>
          <a:lstStyle/>
          <a:p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kemampanan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secara</a:t>
            </a:r>
            <a:r>
              <a:rPr lang="en-MY" dirty="0" smtClean="0"/>
              <a:t> </a:t>
            </a:r>
            <a:r>
              <a:rPr lang="en-MY" dirty="0" err="1" smtClean="0"/>
              <a:t>sukarela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dinilai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pihak</a:t>
            </a:r>
            <a:r>
              <a:rPr lang="en-MY" dirty="0" smtClean="0"/>
              <a:t> </a:t>
            </a:r>
            <a:r>
              <a:rPr lang="en-MY" dirty="0" err="1" smtClean="0"/>
              <a:t>ketiga</a:t>
            </a:r>
            <a:r>
              <a:rPr lang="en-MY" dirty="0" smtClean="0"/>
              <a:t> yang </a:t>
            </a:r>
            <a:r>
              <a:rPr lang="en-MY" dirty="0" err="1" smtClean="0"/>
              <a:t>bebas</a:t>
            </a:r>
            <a:endParaRPr lang="en-MY" dirty="0" smtClean="0"/>
          </a:p>
          <a:p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mungkin</a:t>
            </a:r>
            <a:r>
              <a:rPr lang="en-MY" dirty="0" smtClean="0"/>
              <a:t> </a:t>
            </a:r>
            <a:r>
              <a:rPr lang="en-MY" dirty="0" err="1" smtClean="0"/>
              <a:t>meliputi</a:t>
            </a:r>
            <a:r>
              <a:rPr lang="en-MY" dirty="0" smtClean="0"/>
              <a:t>, </a:t>
            </a:r>
            <a:r>
              <a:rPr lang="en-MY" dirty="0" err="1" smtClean="0"/>
              <a:t>misalnya</a:t>
            </a:r>
            <a:r>
              <a:rPr lang="en-MY" dirty="0" smtClean="0"/>
              <a:t> </a:t>
            </a:r>
            <a:r>
              <a:rPr lang="en-MY" dirty="0" err="1" smtClean="0"/>
              <a:t>amalan</a:t>
            </a:r>
            <a:r>
              <a:rPr lang="en-MY" dirty="0" smtClean="0"/>
              <a:t> </a:t>
            </a:r>
            <a:r>
              <a:rPr lang="en-MY" dirty="0" err="1" smtClean="0"/>
              <a:t>penangkapan</a:t>
            </a:r>
            <a:r>
              <a:rPr lang="en-MY" dirty="0" smtClean="0"/>
              <a:t> </a:t>
            </a:r>
            <a:r>
              <a:rPr lang="en-MY" dirty="0" err="1" smtClean="0"/>
              <a:t>ikan</a:t>
            </a:r>
            <a:r>
              <a:rPr lang="en-MY" dirty="0" smtClean="0"/>
              <a:t> yang </a:t>
            </a:r>
            <a:r>
              <a:rPr lang="en-MY" dirty="0" err="1" smtClean="0"/>
              <a:t>bertanggungjawab</a:t>
            </a:r>
            <a:r>
              <a:rPr lang="en-MY" dirty="0" smtClean="0"/>
              <a:t> yang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membahayakan</a:t>
            </a:r>
            <a:r>
              <a:rPr lang="en-MY" dirty="0" smtClean="0"/>
              <a:t> </a:t>
            </a:r>
            <a:r>
              <a:rPr lang="en-MY" dirty="0" err="1" smtClean="0"/>
              <a:t>biodiversiti</a:t>
            </a:r>
            <a:r>
              <a:rPr lang="en-MY" dirty="0" smtClean="0"/>
              <a:t> </a:t>
            </a:r>
            <a:r>
              <a:rPr lang="en-MY" dirty="0" err="1" smtClean="0"/>
              <a:t>marin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menghormati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asasi</a:t>
            </a:r>
            <a:r>
              <a:rPr lang="en-MY" dirty="0" smtClean="0"/>
              <a:t> </a:t>
            </a:r>
            <a:r>
              <a:rPr lang="en-MY" dirty="0" err="1" smtClean="0"/>
              <a:t>manusia</a:t>
            </a:r>
            <a:endParaRPr lang="en-MY" dirty="0" smtClean="0"/>
          </a:p>
          <a:p>
            <a:r>
              <a:rPr lang="en-MY" dirty="0" err="1" smtClean="0"/>
              <a:t>Piawaian</a:t>
            </a:r>
            <a:r>
              <a:rPr lang="en-MY" dirty="0"/>
              <a:t> </a:t>
            </a:r>
            <a:r>
              <a:rPr lang="en-MY" dirty="0" err="1" smtClean="0"/>
              <a:t>kemampanan</a:t>
            </a:r>
            <a:r>
              <a:rPr lang="en-MY" dirty="0" smtClean="0"/>
              <a:t> yang </a:t>
            </a:r>
            <a:r>
              <a:rPr lang="en-MY" dirty="0" err="1" smtClean="0"/>
              <a:t>diterima</a:t>
            </a:r>
            <a:r>
              <a:rPr lang="en-MY" dirty="0" smtClean="0"/>
              <a:t> </a:t>
            </a:r>
            <a:r>
              <a:rPr lang="en-MY" dirty="0" err="1" smtClean="0"/>
              <a:t>pakai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menjalani</a:t>
            </a:r>
            <a:r>
              <a:rPr lang="en-MY" dirty="0" smtClean="0"/>
              <a:t> proses </a:t>
            </a:r>
            <a:r>
              <a:rPr lang="en-MY" dirty="0" err="1" smtClean="0"/>
              <a:t>pengesahan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menilai</a:t>
            </a:r>
            <a:r>
              <a:rPr lang="en-MY" dirty="0" smtClean="0"/>
              <a:t> </a:t>
            </a:r>
            <a:r>
              <a:rPr lang="en-MY" dirty="0" err="1" smtClean="0"/>
              <a:t>sama</a:t>
            </a:r>
            <a:r>
              <a:rPr lang="en-MY" dirty="0" smtClean="0"/>
              <a:t>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yang </a:t>
            </a:r>
            <a:r>
              <a:rPr lang="en-MY" dirty="0" err="1" smtClean="0"/>
              <a:t>diterima</a:t>
            </a:r>
            <a:r>
              <a:rPr lang="en-MY" dirty="0" smtClean="0"/>
              <a:t> </a:t>
            </a:r>
            <a:r>
              <a:rPr lang="en-MY" dirty="0" err="1" smtClean="0"/>
              <a:t>pakai</a:t>
            </a:r>
            <a:r>
              <a:rPr lang="en-MY" dirty="0" smtClean="0"/>
              <a:t> </a:t>
            </a:r>
            <a:r>
              <a:rPr lang="en-MY" dirty="0" err="1" smtClean="0"/>
              <a:t>dipatuhi</a:t>
            </a:r>
            <a:endParaRPr lang="en-MY" dirty="0" smtClean="0"/>
          </a:p>
          <a:p>
            <a:r>
              <a:rPr lang="en-MY" dirty="0" err="1" smtClean="0"/>
              <a:t>Memberi</a:t>
            </a:r>
            <a:r>
              <a:rPr lang="en-MY" dirty="0" smtClean="0"/>
              <a:t> </a:t>
            </a:r>
            <a:r>
              <a:rPr lang="en-MY" dirty="0" err="1" smtClean="0"/>
              <a:t>tumpuan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pembinaan</a:t>
            </a:r>
            <a:r>
              <a:rPr lang="en-MY" dirty="0" smtClean="0"/>
              <a:t> </a:t>
            </a:r>
            <a:r>
              <a:rPr lang="en-MY" dirty="0" err="1" smtClean="0"/>
              <a:t>kapasiti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kerjasama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menyokong</a:t>
            </a:r>
            <a:r>
              <a:rPr lang="en-MY" dirty="0" smtClean="0"/>
              <a:t> </a:t>
            </a:r>
            <a:r>
              <a:rPr lang="en-MY" dirty="0" err="1" smtClean="0"/>
              <a:t>pekebun</a:t>
            </a:r>
            <a:r>
              <a:rPr lang="en-MY" dirty="0" smtClean="0"/>
              <a:t> </a:t>
            </a:r>
            <a:r>
              <a:rPr lang="en-MY" dirty="0" err="1" smtClean="0"/>
              <a:t>kecil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yang </a:t>
            </a:r>
            <a:r>
              <a:rPr lang="en-MY" dirty="0" err="1" smtClean="0"/>
              <a:t>serba</a:t>
            </a:r>
            <a:r>
              <a:rPr lang="en-MY" dirty="0" smtClean="0"/>
              <a:t> </a:t>
            </a:r>
            <a:r>
              <a:rPr lang="en-MY" dirty="0" err="1" smtClean="0"/>
              <a:t>kekurangan</a:t>
            </a:r>
            <a:endParaRPr lang="en-MY" dirty="0" smtClean="0"/>
          </a:p>
          <a:p>
            <a:r>
              <a:rPr lang="en-MY" dirty="0" err="1" smtClean="0"/>
              <a:t>Kesemua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kemampanan</a:t>
            </a:r>
            <a:r>
              <a:rPr lang="en-MY" dirty="0" smtClean="0"/>
              <a:t> </a:t>
            </a:r>
            <a:r>
              <a:rPr lang="en-MY" dirty="0" err="1" smtClean="0"/>
              <a:t>merujuk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tiga</a:t>
            </a:r>
            <a:r>
              <a:rPr lang="en-MY" dirty="0" smtClean="0"/>
              <a:t> </a:t>
            </a:r>
            <a:r>
              <a:rPr lang="en-MY" dirty="0" err="1" smtClean="0"/>
              <a:t>teras</a:t>
            </a:r>
            <a:r>
              <a:rPr lang="en-MY" dirty="0" smtClean="0"/>
              <a:t> yang </a:t>
            </a:r>
            <a:r>
              <a:rPr lang="en-MY" dirty="0" err="1" smtClean="0"/>
              <a:t>diiktiraf</a:t>
            </a:r>
            <a:r>
              <a:rPr lang="en-MY" dirty="0" smtClean="0"/>
              <a:t> (</a:t>
            </a:r>
            <a:r>
              <a:rPr lang="en-MY" dirty="0" err="1" smtClean="0"/>
              <a:t>tanggungjawab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ekonomi</a:t>
            </a:r>
            <a:r>
              <a:rPr lang="en-MY" dirty="0" smtClean="0"/>
              <a:t>,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441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772400" cy="5543128"/>
          </a:xfrm>
        </p:spPr>
        <p:txBody>
          <a:bodyPr/>
          <a:lstStyle/>
          <a:p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merupakan</a:t>
            </a:r>
            <a:r>
              <a:rPr lang="en-MY" dirty="0" smtClean="0"/>
              <a:t> </a:t>
            </a:r>
            <a:r>
              <a:rPr lang="en-MY" dirty="0" err="1" smtClean="0"/>
              <a:t>usaha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menyampaikan</a:t>
            </a:r>
            <a:r>
              <a:rPr lang="en-MY" dirty="0" smtClean="0"/>
              <a:t> </a:t>
            </a:r>
            <a:r>
              <a:rPr lang="en-MY" dirty="0" err="1" smtClean="0"/>
              <a:t>maklumat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para</a:t>
            </a:r>
            <a:r>
              <a:rPr lang="en-MY" dirty="0" smtClean="0"/>
              <a:t> </a:t>
            </a:r>
            <a:r>
              <a:rPr lang="en-MY" dirty="0" err="1" smtClean="0"/>
              <a:t>pembeli</a:t>
            </a:r>
            <a:r>
              <a:rPr lang="en-MY" dirty="0" smtClean="0"/>
              <a:t> (</a:t>
            </a:r>
            <a:r>
              <a:rPr lang="en-MY" dirty="0" err="1" smtClean="0"/>
              <a:t>termasuk</a:t>
            </a:r>
            <a:r>
              <a:rPr lang="en-MY" dirty="0" smtClean="0"/>
              <a:t> </a:t>
            </a:r>
            <a:r>
              <a:rPr lang="en-MY" dirty="0" err="1" smtClean="0"/>
              <a:t>perniagaan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transaksi</a:t>
            </a:r>
            <a:r>
              <a:rPr lang="en-MY" dirty="0" smtClean="0"/>
              <a:t> </a:t>
            </a:r>
            <a:r>
              <a:rPr lang="en-MY" dirty="0" err="1" smtClean="0"/>
              <a:t>perniagaan</a:t>
            </a:r>
            <a:r>
              <a:rPr lang="en-MY" dirty="0" smtClean="0"/>
              <a:t>)</a:t>
            </a:r>
          </a:p>
          <a:p>
            <a:r>
              <a:rPr lang="en-MY" dirty="0" err="1" smtClean="0"/>
              <a:t>Perikatan</a:t>
            </a:r>
            <a:r>
              <a:rPr lang="en-MY" dirty="0" smtClean="0"/>
              <a:t> </a:t>
            </a:r>
            <a:r>
              <a:rPr lang="en-MY" dirty="0" err="1" smtClean="0"/>
              <a:t>Akreditasi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Pelabelan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Antarabangsa</a:t>
            </a:r>
            <a:r>
              <a:rPr lang="en-MY" dirty="0" smtClean="0"/>
              <a:t> (ISEAL)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badan</a:t>
            </a:r>
            <a:r>
              <a:rPr lang="en-MY" dirty="0" smtClean="0"/>
              <a:t> yang </a:t>
            </a:r>
            <a:r>
              <a:rPr lang="en-MY" dirty="0" err="1" smtClean="0"/>
              <a:t>muncul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pelbagai</a:t>
            </a:r>
            <a:r>
              <a:rPr lang="en-MY" dirty="0" smtClean="0"/>
              <a:t> </a:t>
            </a:r>
            <a:r>
              <a:rPr lang="en-MY" dirty="0" err="1" smtClean="0"/>
              <a:t>sistem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yang </a:t>
            </a:r>
            <a:r>
              <a:rPr lang="en-MY" dirty="0" err="1" smtClean="0"/>
              <a:t>berbeza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6282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 err="1" smtClean="0"/>
              <a:t>Keperluan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proses </a:t>
            </a:r>
            <a:r>
              <a:rPr lang="en-MY" dirty="0" err="1" smtClean="0"/>
              <a:t>pensijilan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9356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MY" dirty="0" err="1" smtClean="0"/>
              <a:t>Keperluan</a:t>
            </a:r>
            <a:r>
              <a:rPr lang="en-MY" dirty="0" smtClean="0"/>
              <a:t> minima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mematuhi</a:t>
            </a:r>
            <a:r>
              <a:rPr lang="en-MY" dirty="0" smtClean="0"/>
              <a:t> </a:t>
            </a:r>
            <a:r>
              <a:rPr lang="en-MY" dirty="0" err="1" smtClean="0"/>
              <a:t>undang-undang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konvensyen</a:t>
            </a:r>
            <a:r>
              <a:rPr lang="en-MY" dirty="0" smtClean="0"/>
              <a:t> </a:t>
            </a:r>
            <a:r>
              <a:rPr lang="en-MY" dirty="0" err="1" smtClean="0"/>
              <a:t>kebangsaan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antarabangsa</a:t>
            </a:r>
            <a:r>
              <a:rPr lang="en-MY" dirty="0" smtClean="0"/>
              <a:t> yang </a:t>
            </a:r>
            <a:r>
              <a:rPr lang="en-MY" dirty="0" err="1" smtClean="0"/>
              <a:t>berkaitan</a:t>
            </a:r>
            <a:r>
              <a:rPr lang="en-MY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mematuhi</a:t>
            </a:r>
            <a:r>
              <a:rPr lang="en-MY" dirty="0" smtClean="0"/>
              <a:t> </a:t>
            </a:r>
            <a:r>
              <a:rPr lang="en-MY" dirty="0" err="1" smtClean="0"/>
              <a:t>Kod</a:t>
            </a:r>
            <a:r>
              <a:rPr lang="en-MY" dirty="0" smtClean="0"/>
              <a:t> </a:t>
            </a:r>
            <a:r>
              <a:rPr lang="en-MY" dirty="0" err="1" smtClean="0"/>
              <a:t>Amalan</a:t>
            </a:r>
            <a:r>
              <a:rPr lang="en-MY" dirty="0" smtClean="0"/>
              <a:t> </a:t>
            </a:r>
            <a:r>
              <a:rPr lang="en-MY" dirty="0" err="1" smtClean="0"/>
              <a:t>Baik</a:t>
            </a:r>
            <a:r>
              <a:rPr lang="en-MY" dirty="0" smtClean="0"/>
              <a:t> ISEAL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penetapan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persekitaran</a:t>
            </a:r>
            <a:r>
              <a:rPr lang="en-MY" dirty="0" smtClean="0"/>
              <a:t> (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semestinya</a:t>
            </a:r>
            <a:r>
              <a:rPr lang="en-MY" dirty="0" smtClean="0"/>
              <a:t> </a:t>
            </a:r>
            <a:r>
              <a:rPr lang="en-MY" dirty="0" err="1" smtClean="0"/>
              <a:t>ahli</a:t>
            </a:r>
            <a:r>
              <a:rPr lang="en-MY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err="1" smtClean="0"/>
              <a:t>Fokus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meminimumkan</a:t>
            </a:r>
            <a:r>
              <a:rPr lang="en-MY" dirty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menghapuskan</a:t>
            </a:r>
            <a:r>
              <a:rPr lang="en-MY" dirty="0" smtClean="0"/>
              <a:t> </a:t>
            </a:r>
            <a:r>
              <a:rPr lang="en-MY" dirty="0" err="1" smtClean="0"/>
              <a:t>kesan</a:t>
            </a:r>
            <a:r>
              <a:rPr lang="en-MY" dirty="0" smtClean="0"/>
              <a:t> </a:t>
            </a:r>
            <a:r>
              <a:rPr lang="en-MY" dirty="0" err="1" smtClean="0"/>
              <a:t>negatif</a:t>
            </a:r>
            <a:r>
              <a:rPr lang="en-MY" dirty="0" smtClean="0"/>
              <a:t> </a:t>
            </a:r>
            <a:r>
              <a:rPr lang="en-MY" dirty="0" err="1" smtClean="0"/>
              <a:t>terhadap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/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(</a:t>
            </a:r>
            <a:r>
              <a:rPr lang="en-MY" dirty="0" err="1" smtClean="0"/>
              <a:t>penggunaan</a:t>
            </a:r>
            <a:r>
              <a:rPr lang="en-MY" dirty="0" smtClean="0"/>
              <a:t> </a:t>
            </a:r>
            <a:r>
              <a:rPr lang="en-MY" dirty="0" err="1" smtClean="0"/>
              <a:t>nilai</a:t>
            </a:r>
            <a:r>
              <a:rPr lang="en-MY" dirty="0" smtClean="0"/>
              <a:t> </a:t>
            </a:r>
            <a:r>
              <a:rPr lang="en-MY" dirty="0" err="1" smtClean="0"/>
              <a:t>tinggi</a:t>
            </a:r>
            <a:r>
              <a:rPr lang="en-MY" dirty="0" smtClean="0"/>
              <a:t> </a:t>
            </a:r>
            <a:r>
              <a:rPr lang="en-MY" dirty="0" err="1" smtClean="0"/>
              <a:t>pemuliharaan</a:t>
            </a:r>
            <a:r>
              <a:rPr lang="en-MY" dirty="0" smtClean="0"/>
              <a:t> (HCV)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bidang</a:t>
            </a:r>
            <a:r>
              <a:rPr lang="en-MY" dirty="0" smtClean="0"/>
              <a:t> </a:t>
            </a:r>
            <a:r>
              <a:rPr lang="en-MY" dirty="0" err="1" smtClean="0"/>
              <a:t>keutamaan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aspek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err="1" smtClean="0"/>
              <a:t>Hak-hak</a:t>
            </a:r>
            <a:r>
              <a:rPr lang="en-MY" dirty="0" smtClean="0"/>
              <a:t> </a:t>
            </a:r>
            <a:r>
              <a:rPr lang="en-MY" dirty="0" err="1"/>
              <a:t>A</a:t>
            </a:r>
            <a:r>
              <a:rPr lang="en-MY" dirty="0" err="1" smtClean="0"/>
              <a:t>sasi</a:t>
            </a:r>
            <a:r>
              <a:rPr lang="en-MY" dirty="0" smtClean="0"/>
              <a:t> </a:t>
            </a:r>
            <a:r>
              <a:rPr lang="en-MY" dirty="0" err="1"/>
              <a:t>M</a:t>
            </a:r>
            <a:r>
              <a:rPr lang="en-MY" dirty="0" err="1" smtClean="0"/>
              <a:t>anusia</a:t>
            </a:r>
            <a:r>
              <a:rPr lang="en-MY" dirty="0" smtClean="0"/>
              <a:t> </a:t>
            </a:r>
            <a:r>
              <a:rPr lang="en-MY" dirty="0" err="1" smtClean="0"/>
              <a:t>Antarabangsa</a:t>
            </a:r>
            <a:r>
              <a:rPr lang="en-MY" dirty="0" smtClean="0"/>
              <a:t>, </a:t>
            </a:r>
            <a:r>
              <a:rPr lang="en-MY" dirty="0" err="1" smtClean="0"/>
              <a:t>penggunaan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,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pemegangan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harta</a:t>
            </a:r>
            <a:r>
              <a:rPr lang="en-MY" dirty="0" smtClean="0"/>
              <a:t> </a:t>
            </a:r>
            <a:r>
              <a:rPr lang="en-MY" dirty="0" err="1" smtClean="0"/>
              <a:t>benda</a:t>
            </a:r>
            <a:r>
              <a:rPr lang="en-MY" dirty="0" smtClean="0"/>
              <a:t> yang </a:t>
            </a:r>
            <a:r>
              <a:rPr lang="en-MY" dirty="0" err="1" smtClean="0"/>
              <a:t>merangkumi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/>
              <a:t> </a:t>
            </a:r>
            <a:r>
              <a:rPr lang="en-MY" dirty="0" smtClean="0"/>
              <a:t>Orang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 smtClean="0"/>
              <a:t>Asli</a:t>
            </a:r>
            <a:r>
              <a:rPr lang="en-MY" dirty="0" smtClean="0"/>
              <a:t>,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minoriti</a:t>
            </a:r>
            <a:r>
              <a:rPr lang="en-MY" dirty="0" smtClean="0"/>
              <a:t>, </a:t>
            </a:r>
            <a:r>
              <a:rPr lang="en-MY" dirty="0" err="1" smtClean="0"/>
              <a:t>ekuiti</a:t>
            </a:r>
            <a:r>
              <a:rPr lang="en-MY" dirty="0" smtClean="0"/>
              <a:t> </a:t>
            </a:r>
            <a:r>
              <a:rPr lang="en-MY" dirty="0" err="1" smtClean="0"/>
              <a:t>jantina</a:t>
            </a:r>
            <a:r>
              <a:rPr lang="en-MY" dirty="0" smtClean="0"/>
              <a:t>, </a:t>
            </a:r>
            <a:r>
              <a:rPr lang="en-MY" dirty="0" err="1" smtClean="0"/>
              <a:t>hak-hak</a:t>
            </a:r>
            <a:r>
              <a:rPr lang="en-MY" dirty="0" smtClean="0"/>
              <a:t> </a:t>
            </a:r>
            <a:r>
              <a:rPr lang="en-MY" dirty="0" err="1" smtClean="0"/>
              <a:t>pekerja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penggunaan</a:t>
            </a:r>
            <a:r>
              <a:rPr lang="en-MY" dirty="0" smtClean="0"/>
              <a:t> </a:t>
            </a:r>
            <a:r>
              <a:rPr lang="en-MY" dirty="0" err="1" smtClean="0"/>
              <a:t>Izin</a:t>
            </a:r>
            <a:r>
              <a:rPr lang="en-MY" dirty="0" smtClean="0"/>
              <a:t> </a:t>
            </a:r>
            <a:r>
              <a:rPr lang="en-MY" dirty="0" err="1" smtClean="0"/>
              <a:t>berasaskan</a:t>
            </a:r>
            <a:r>
              <a:rPr lang="en-MY" dirty="0" smtClean="0"/>
              <a:t> </a:t>
            </a:r>
            <a:r>
              <a:rPr lang="en-MY" dirty="0" err="1" smtClean="0"/>
              <a:t>Makluman</a:t>
            </a:r>
            <a:r>
              <a:rPr lang="en-MY" dirty="0" smtClean="0"/>
              <a:t> </a:t>
            </a:r>
            <a:r>
              <a:rPr lang="en-MY" dirty="0" err="1" smtClean="0"/>
              <a:t>Awal</a:t>
            </a:r>
            <a:r>
              <a:rPr lang="en-MY" dirty="0" smtClean="0"/>
              <a:t>, </a:t>
            </a:r>
            <a:r>
              <a:rPr lang="en-MY" dirty="0" err="1" smtClean="0"/>
              <a:t>Bebas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Telus</a:t>
            </a:r>
            <a:r>
              <a:rPr lang="en-MY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6036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2008"/>
            <a:ext cx="7772400" cy="6741368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 startAt="5"/>
            </a:pPr>
            <a:r>
              <a:rPr lang="en-MY" dirty="0" err="1" smtClean="0"/>
              <a:t>Berdasarkan</a:t>
            </a:r>
            <a:r>
              <a:rPr lang="en-MY" dirty="0" smtClean="0"/>
              <a:t> </a:t>
            </a:r>
            <a:r>
              <a:rPr lang="en-MY" dirty="0" err="1" smtClean="0"/>
              <a:t>sains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termasuk</a:t>
            </a:r>
            <a:r>
              <a:rPr lang="en-MY" dirty="0" smtClean="0"/>
              <a:t> </a:t>
            </a:r>
            <a:r>
              <a:rPr lang="en-MY" dirty="0" err="1" smtClean="0"/>
              <a:t>penemuan</a:t>
            </a:r>
            <a:r>
              <a:rPr lang="en-MY" dirty="0" smtClean="0"/>
              <a:t> </a:t>
            </a:r>
            <a:r>
              <a:rPr lang="en-MY" dirty="0" err="1" smtClean="0"/>
              <a:t>saintifik</a:t>
            </a:r>
            <a:r>
              <a:rPr lang="en-MY" dirty="0" smtClean="0"/>
              <a:t> </a:t>
            </a:r>
            <a:r>
              <a:rPr lang="en-MY" dirty="0" err="1" smtClean="0"/>
              <a:t>terkini</a:t>
            </a:r>
            <a:r>
              <a:rPr lang="en-MY" dirty="0" smtClean="0"/>
              <a:t> yang </a:t>
            </a:r>
            <a:r>
              <a:rPr lang="en-MY" dirty="0" err="1" smtClean="0"/>
              <a:t>berkaitan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isu-isu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yang </a:t>
            </a:r>
            <a:r>
              <a:rPr lang="en-MY" dirty="0" err="1" smtClean="0"/>
              <a:t>cuba</a:t>
            </a:r>
            <a:r>
              <a:rPr lang="en-MY" dirty="0" smtClean="0"/>
              <a:t> </a:t>
            </a:r>
            <a:r>
              <a:rPr lang="en-MY" dirty="0" err="1" smtClean="0"/>
              <a:t>ditangani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perundangan</a:t>
            </a:r>
            <a:r>
              <a:rPr lang="en-MY" dirty="0" smtClean="0"/>
              <a:t> </a:t>
            </a:r>
            <a:r>
              <a:rPr lang="en-MY" dirty="0" err="1" smtClean="0"/>
              <a:t>mengenai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asasi</a:t>
            </a:r>
            <a:r>
              <a:rPr lang="en-MY" dirty="0" smtClean="0"/>
              <a:t> </a:t>
            </a:r>
            <a:r>
              <a:rPr lang="en-MY" dirty="0" err="1" smtClean="0"/>
              <a:t>manusia</a:t>
            </a:r>
            <a:r>
              <a:rPr lang="en-MY" dirty="0" smtClean="0"/>
              <a:t>.</a:t>
            </a:r>
          </a:p>
          <a:p>
            <a:pPr marL="514350" indent="-514350">
              <a:buAutoNum type="arabicPeriod" startAt="5"/>
            </a:pPr>
            <a:r>
              <a:rPr lang="en-MY" dirty="0" err="1" smtClean="0"/>
              <a:t>Memberi</a:t>
            </a:r>
            <a:r>
              <a:rPr lang="en-MY" dirty="0" smtClean="0"/>
              <a:t> </a:t>
            </a:r>
            <a:r>
              <a:rPr lang="en-MY" dirty="0" err="1" smtClean="0"/>
              <a:t>ketelusan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membuat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laporan</a:t>
            </a:r>
            <a:r>
              <a:rPr lang="en-MY" dirty="0" smtClean="0"/>
              <a:t> </a:t>
            </a:r>
            <a:r>
              <a:rPr lang="en-MY" dirty="0" err="1" smtClean="0"/>
              <a:t>awam</a:t>
            </a:r>
            <a:r>
              <a:rPr lang="en-MY" dirty="0" smtClean="0"/>
              <a:t> </a:t>
            </a:r>
            <a:r>
              <a:rPr lang="en-MY" dirty="0" err="1" smtClean="0"/>
              <a:t>tentang</a:t>
            </a:r>
            <a:r>
              <a:rPr lang="en-MY" dirty="0" smtClean="0"/>
              <a:t> skim </a:t>
            </a:r>
            <a:r>
              <a:rPr lang="en-MY" dirty="0" err="1" smtClean="0"/>
              <a:t>pensijilan</a:t>
            </a:r>
            <a:r>
              <a:rPr lang="en-MY" dirty="0" smtClean="0"/>
              <a:t>. </a:t>
            </a:r>
            <a:r>
              <a:rPr lang="en-MY" dirty="0" err="1" smtClean="0"/>
              <a:t>Konflik</a:t>
            </a:r>
            <a:r>
              <a:rPr lang="en-MY" dirty="0" smtClean="0"/>
              <a:t> </a:t>
            </a:r>
            <a:r>
              <a:rPr lang="en-MY" dirty="0" err="1" smtClean="0"/>
              <a:t>kepentingan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harus</a:t>
            </a:r>
            <a:r>
              <a:rPr lang="en-MY" dirty="0" smtClean="0"/>
              <a:t> </a:t>
            </a:r>
            <a:r>
              <a:rPr lang="en-MY" dirty="0" err="1" smtClean="0"/>
              <a:t>wujud</a:t>
            </a:r>
            <a:r>
              <a:rPr lang="en-MY" dirty="0" smtClean="0"/>
              <a:t>.</a:t>
            </a:r>
          </a:p>
          <a:p>
            <a:pPr marL="514350" indent="-514350">
              <a:buAutoNum type="arabicPeriod" startAt="5"/>
            </a:pPr>
            <a:r>
              <a:rPr lang="en-MY" dirty="0" smtClean="0"/>
              <a:t>Skim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harus</a:t>
            </a:r>
            <a:r>
              <a:rPr lang="en-MY" dirty="0" smtClean="0"/>
              <a:t> </a:t>
            </a:r>
            <a:r>
              <a:rPr lang="en-MY" dirty="0" err="1" smtClean="0"/>
              <a:t>mempunyai</a:t>
            </a:r>
            <a:r>
              <a:rPr lang="en-MY" dirty="0" smtClean="0"/>
              <a:t> </a:t>
            </a:r>
            <a:r>
              <a:rPr lang="en-MY" dirty="0" err="1" smtClean="0"/>
              <a:t>garis</a:t>
            </a:r>
            <a:r>
              <a:rPr lang="en-MY" dirty="0" smtClean="0"/>
              <a:t> </a:t>
            </a:r>
            <a:r>
              <a:rPr lang="en-MY" dirty="0" err="1" smtClean="0"/>
              <a:t>panduan</a:t>
            </a:r>
            <a:r>
              <a:rPr lang="en-MY" dirty="0" smtClean="0"/>
              <a:t> yang </a:t>
            </a:r>
            <a:r>
              <a:rPr lang="en-MY" dirty="0" err="1" smtClean="0"/>
              <a:t>jelas</a:t>
            </a:r>
            <a:r>
              <a:rPr lang="en-MY" dirty="0" smtClean="0"/>
              <a:t> </a:t>
            </a:r>
            <a:r>
              <a:rPr lang="en-MY" dirty="0" err="1" smtClean="0"/>
              <a:t>tentang</a:t>
            </a:r>
            <a:r>
              <a:rPr lang="en-MY" dirty="0" smtClean="0"/>
              <a:t> </a:t>
            </a:r>
            <a:r>
              <a:rPr lang="en-MY" dirty="0" err="1" smtClean="0"/>
              <a:t>ketidakpatuhan</a:t>
            </a:r>
            <a:r>
              <a:rPr lang="en-MY" dirty="0" smtClean="0"/>
              <a:t> </a:t>
            </a:r>
            <a:r>
              <a:rPr lang="en-MY" dirty="0" err="1" smtClean="0"/>
              <a:t>termasuk</a:t>
            </a:r>
            <a:r>
              <a:rPr lang="en-MY" dirty="0" smtClean="0"/>
              <a:t> </a:t>
            </a:r>
            <a:r>
              <a:rPr lang="en-MY" dirty="0" err="1" smtClean="0"/>
              <a:t>langkah-langkah</a:t>
            </a:r>
            <a:r>
              <a:rPr lang="en-MY" dirty="0" smtClean="0"/>
              <a:t> yang </a:t>
            </a:r>
            <a:r>
              <a:rPr lang="en-MY" dirty="0" err="1" smtClean="0"/>
              <a:t>berkesan</a:t>
            </a:r>
            <a:r>
              <a:rPr lang="en-MY" dirty="0" smtClean="0"/>
              <a:t>.</a:t>
            </a:r>
          </a:p>
          <a:p>
            <a:pPr marL="514350" indent="-514350">
              <a:buAutoNum type="arabicPeriod" startAt="5"/>
            </a:pPr>
            <a:r>
              <a:rPr lang="en-MY" dirty="0" err="1" smtClean="0"/>
              <a:t>Memerlukan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r>
              <a:rPr lang="en-MY" dirty="0" smtClean="0"/>
              <a:t> </a:t>
            </a:r>
            <a:r>
              <a:rPr lang="en-MY" dirty="0" err="1" smtClean="0"/>
              <a:t>bebas</a:t>
            </a:r>
            <a:r>
              <a:rPr lang="en-MY" dirty="0" smtClean="0"/>
              <a:t> </a:t>
            </a:r>
            <a:r>
              <a:rPr lang="en-MY" dirty="0" err="1" smtClean="0"/>
              <a:t>pihak</a:t>
            </a:r>
            <a:r>
              <a:rPr lang="en-MY" dirty="0" smtClean="0"/>
              <a:t> </a:t>
            </a:r>
            <a:r>
              <a:rPr lang="en-MY" dirty="0" err="1" smtClean="0"/>
              <a:t>ketiga</a:t>
            </a:r>
            <a:endParaRPr lang="en-MY" dirty="0" smtClean="0"/>
          </a:p>
          <a:p>
            <a:pPr marL="514350" indent="-514350">
              <a:buAutoNum type="arabicPeriod" startAt="5"/>
            </a:pPr>
            <a:r>
              <a:rPr lang="en-MY" dirty="0" err="1" smtClean="0"/>
              <a:t>Memerlukan</a:t>
            </a:r>
            <a:r>
              <a:rPr lang="en-MY" dirty="0" smtClean="0"/>
              <a:t> </a:t>
            </a:r>
            <a:r>
              <a:rPr lang="en-MY" dirty="0" err="1" smtClean="0"/>
              <a:t>penyertaan</a:t>
            </a:r>
            <a:r>
              <a:rPr lang="en-MY" dirty="0" smtClean="0"/>
              <a:t> </a:t>
            </a:r>
            <a:r>
              <a:rPr lang="en-MY" dirty="0" err="1" smtClean="0"/>
              <a:t>pihak</a:t>
            </a:r>
            <a:r>
              <a:rPr lang="en-MY" dirty="0" smtClean="0"/>
              <a:t> </a:t>
            </a:r>
            <a:r>
              <a:rPr lang="en-MY" dirty="0" err="1" smtClean="0"/>
              <a:t>berkepentingan</a:t>
            </a:r>
            <a:r>
              <a:rPr lang="en-MY" dirty="0" smtClean="0"/>
              <a:t> yang </a:t>
            </a:r>
            <a:r>
              <a:rPr lang="en-MY" dirty="0" err="1" smtClean="0"/>
              <a:t>saksama</a:t>
            </a:r>
            <a:r>
              <a:rPr lang="en-MY" dirty="0" smtClean="0"/>
              <a:t> yang </a:t>
            </a:r>
            <a:r>
              <a:rPr lang="en-MY" dirty="0" err="1" smtClean="0"/>
              <a:t>mempertimbangkan</a:t>
            </a:r>
            <a:r>
              <a:rPr lang="en-MY" dirty="0" smtClean="0"/>
              <a:t> </a:t>
            </a:r>
            <a:r>
              <a:rPr lang="en-MY" dirty="0" err="1" smtClean="0"/>
              <a:t>kepentingan</a:t>
            </a:r>
            <a:r>
              <a:rPr lang="en-MY" dirty="0" smtClean="0"/>
              <a:t> </a:t>
            </a:r>
            <a:r>
              <a:rPr lang="en-MY" dirty="0" err="1" smtClean="0"/>
              <a:t>ekonomi</a:t>
            </a:r>
            <a:r>
              <a:rPr lang="en-MY" dirty="0" smtClean="0"/>
              <a:t>,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menyediakan</a:t>
            </a:r>
            <a:r>
              <a:rPr lang="en-MY" dirty="0" smtClean="0"/>
              <a:t> </a:t>
            </a:r>
            <a:r>
              <a:rPr lang="en-MY" dirty="0" err="1" smtClean="0"/>
              <a:t>kaedah</a:t>
            </a:r>
            <a:r>
              <a:rPr lang="en-MY" dirty="0" smtClean="0"/>
              <a:t> </a:t>
            </a:r>
            <a:r>
              <a:rPr lang="en-MY" dirty="0" err="1" smtClean="0"/>
              <a:t>supaya</a:t>
            </a:r>
            <a:r>
              <a:rPr lang="en-MY" dirty="0" smtClean="0"/>
              <a:t> </a:t>
            </a:r>
            <a:r>
              <a:rPr lang="en-MY" dirty="0" err="1" smtClean="0"/>
              <a:t>kumpulan</a:t>
            </a:r>
            <a:r>
              <a:rPr lang="en-MY" dirty="0" smtClean="0"/>
              <a:t> </a:t>
            </a:r>
            <a:r>
              <a:rPr lang="en-MY" dirty="0" err="1" smtClean="0"/>
              <a:t>minoriti</a:t>
            </a:r>
            <a:r>
              <a:rPr lang="en-MY" dirty="0" smtClean="0"/>
              <a:t> </a:t>
            </a:r>
            <a:r>
              <a:rPr lang="en-MY" dirty="0" err="1" smtClean="0"/>
              <a:t>turut</a:t>
            </a:r>
            <a:r>
              <a:rPr lang="en-MY" dirty="0" smtClean="0"/>
              <a:t> </a:t>
            </a:r>
            <a:r>
              <a:rPr lang="en-MY" dirty="0" err="1" smtClean="0"/>
              <a:t>terlibat</a:t>
            </a:r>
            <a:r>
              <a:rPr lang="en-MY" dirty="0" smtClean="0"/>
              <a:t> </a:t>
            </a:r>
            <a:r>
              <a:rPr lang="en-MY" dirty="0" err="1" smtClean="0"/>
              <a:t>sama</a:t>
            </a:r>
            <a:r>
              <a:rPr lang="en-MY" dirty="0" smtClean="0"/>
              <a:t> di </a:t>
            </a:r>
            <a:r>
              <a:rPr lang="en-MY" dirty="0" err="1" smtClean="0"/>
              <a:t>dalam</a:t>
            </a:r>
            <a:r>
              <a:rPr lang="en-MY" dirty="0" smtClean="0"/>
              <a:t> proses. </a:t>
            </a:r>
            <a:r>
              <a:rPr lang="en-MY" dirty="0" err="1" smtClean="0"/>
              <a:t>Tadbir</a:t>
            </a:r>
            <a:r>
              <a:rPr lang="en-MY" dirty="0" smtClean="0"/>
              <a:t> </a:t>
            </a:r>
            <a:r>
              <a:rPr lang="en-MY" dirty="0" err="1" smtClean="0"/>
              <a:t>urus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yang </a:t>
            </a:r>
            <a:r>
              <a:rPr lang="en-MY" dirty="0" err="1" smtClean="0"/>
              <a:t>dibuat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mengambil</a:t>
            </a:r>
            <a:r>
              <a:rPr lang="en-MY" dirty="0" smtClean="0"/>
              <a:t> </a:t>
            </a:r>
            <a:r>
              <a:rPr lang="en-MY" dirty="0" err="1" smtClean="0"/>
              <a:t>kira</a:t>
            </a:r>
            <a:r>
              <a:rPr lang="en-MY" dirty="0" smtClean="0"/>
              <a:t> </a:t>
            </a:r>
            <a:r>
              <a:rPr lang="en-MY" dirty="0" err="1" smtClean="0"/>
              <a:t>pelbagai</a:t>
            </a:r>
            <a:r>
              <a:rPr lang="en-MY" dirty="0" smtClean="0"/>
              <a:t> </a:t>
            </a:r>
            <a:r>
              <a:rPr lang="en-MY" dirty="0" err="1" smtClean="0"/>
              <a:t>kepentingan</a:t>
            </a:r>
            <a:r>
              <a:rPr lang="en-MY" dirty="0" smtClean="0"/>
              <a:t> yang </a:t>
            </a:r>
            <a:r>
              <a:rPr lang="en-MY" dirty="0" err="1" smtClean="0"/>
              <a:t>berkaitan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perkara</a:t>
            </a:r>
            <a:r>
              <a:rPr lang="en-MY" dirty="0" smtClean="0"/>
              <a:t> </a:t>
            </a:r>
            <a:r>
              <a:rPr lang="en-MY" dirty="0" err="1" smtClean="0"/>
              <a:t>tersebut</a:t>
            </a:r>
            <a:r>
              <a:rPr lang="en-MY" dirty="0" smtClean="0"/>
              <a:t> </a:t>
            </a:r>
            <a:r>
              <a:rPr lang="en-MY" dirty="0" err="1" smtClean="0"/>
              <a:t>sama</a:t>
            </a:r>
            <a:r>
              <a:rPr lang="en-MY" dirty="0" smtClean="0"/>
              <a:t>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melalui</a:t>
            </a:r>
            <a:r>
              <a:rPr lang="en-MY" dirty="0" smtClean="0"/>
              <a:t> </a:t>
            </a:r>
            <a:r>
              <a:rPr lang="en-MY" dirty="0" err="1" smtClean="0"/>
              <a:t>persetujuan</a:t>
            </a:r>
            <a:r>
              <a:rPr lang="en-MY" dirty="0" smtClean="0"/>
              <a:t> </a:t>
            </a:r>
            <a:r>
              <a:rPr lang="en-MY" dirty="0" err="1" smtClean="0"/>
              <a:t>bersama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mencapai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yang </a:t>
            </a:r>
            <a:r>
              <a:rPr lang="en-MY" dirty="0" err="1" smtClean="0"/>
              <a:t>seimbang</a:t>
            </a:r>
            <a:r>
              <a:rPr lang="en-MY" dirty="0" smtClean="0"/>
              <a:t>.</a:t>
            </a:r>
          </a:p>
          <a:p>
            <a:pPr marL="514350" indent="-514350">
              <a:buAutoNum type="arabicPeriod" startAt="5"/>
            </a:pP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 smtClean="0"/>
              <a:t>mekanisme</a:t>
            </a:r>
            <a:r>
              <a:rPr lang="en-MY" dirty="0" smtClean="0"/>
              <a:t> </a:t>
            </a:r>
            <a:r>
              <a:rPr lang="en-MY" dirty="0" err="1" smtClean="0"/>
              <a:t>Aduan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Rayuan</a:t>
            </a:r>
            <a:r>
              <a:rPr lang="en-MY" dirty="0" smtClean="0"/>
              <a:t> yang </a:t>
            </a:r>
            <a:r>
              <a:rPr lang="en-MY" dirty="0" err="1" smtClean="0"/>
              <a:t>boleh</a:t>
            </a:r>
            <a:r>
              <a:rPr lang="en-MY" dirty="0" smtClean="0"/>
              <a:t> </a:t>
            </a:r>
            <a:r>
              <a:rPr lang="en-MY" dirty="0" err="1" smtClean="0"/>
              <a:t>diakses</a:t>
            </a:r>
            <a:r>
              <a:rPr lang="en-MY" dirty="0" smtClean="0"/>
              <a:t>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8064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“What is </a:t>
            </a:r>
            <a:r>
              <a:rPr lang="en-MY" dirty="0"/>
              <a:t>S</a:t>
            </a:r>
            <a:r>
              <a:rPr lang="en-MY" dirty="0" smtClean="0"/>
              <a:t>ustainability Standards?”</a:t>
            </a:r>
          </a:p>
          <a:p>
            <a:r>
              <a:rPr lang="en-MY" dirty="0" smtClean="0"/>
              <a:t>Video 2- “ISEAL Credibility Principles”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8400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r>
              <a:rPr lang="en-MY" sz="3000" dirty="0" err="1" smtClean="0"/>
              <a:t>Beberapa</a:t>
            </a:r>
            <a:r>
              <a:rPr lang="en-MY" sz="3000" dirty="0" smtClean="0"/>
              <a:t> </a:t>
            </a:r>
            <a:r>
              <a:rPr lang="en-MY" sz="3000" dirty="0" err="1" smtClean="0"/>
              <a:t>contoh</a:t>
            </a:r>
            <a:r>
              <a:rPr lang="en-MY" sz="3000" dirty="0" smtClean="0"/>
              <a:t> </a:t>
            </a:r>
            <a:r>
              <a:rPr lang="en-MY" sz="3000" dirty="0" err="1" smtClean="0"/>
              <a:t>sistem</a:t>
            </a:r>
            <a:r>
              <a:rPr lang="en-MY" sz="3000" dirty="0" smtClean="0"/>
              <a:t> </a:t>
            </a:r>
            <a:r>
              <a:rPr lang="en-MY" sz="3000" dirty="0" err="1" smtClean="0"/>
              <a:t>pensijilan</a:t>
            </a:r>
            <a:r>
              <a:rPr lang="en-MY" sz="3000" dirty="0" smtClean="0"/>
              <a:t> di Malaysia</a:t>
            </a:r>
            <a:endParaRPr lang="en-MY" sz="3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44315210"/>
              </p:ext>
            </p:extLst>
          </p:nvPr>
        </p:nvGraphicFramePr>
        <p:xfrm>
          <a:off x="914400" y="1052736"/>
          <a:ext cx="7772400" cy="543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232"/>
                <a:gridCol w="2016224"/>
                <a:gridCol w="1008112"/>
                <a:gridCol w="1944216"/>
                <a:gridCol w="2458616"/>
              </a:tblGrid>
              <a:tr h="370840">
                <a:tc>
                  <a:txBody>
                    <a:bodyPr/>
                    <a:lstStyle/>
                    <a:p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Pensijilan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Jenis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Kelebihan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Kekurangan</a:t>
                      </a:r>
                      <a:endParaRPr lang="en-MY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1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MSPO (</a:t>
                      </a:r>
                      <a:r>
                        <a:rPr lang="en-MY" sz="1600" dirty="0" err="1" smtClean="0"/>
                        <a:t>Pensijilan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minyak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sawit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mampan</a:t>
                      </a:r>
                      <a:r>
                        <a:rPr lang="en-MY" sz="1600" dirty="0" smtClean="0"/>
                        <a:t> Malaysia)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Wajib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Dikawal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oleh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kerajaan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dan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industri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MY" sz="1600" dirty="0" err="1" smtClean="0"/>
                        <a:t>Piawaian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adalah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berdasarkan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undang-undang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sedia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ada</a:t>
                      </a:r>
                      <a:r>
                        <a:rPr lang="en-MY" sz="1600" dirty="0" smtClean="0"/>
                        <a:t> yang </a:t>
                      </a:r>
                      <a:r>
                        <a:rPr lang="en-MY" sz="1600" dirty="0" err="1" smtClean="0"/>
                        <a:t>sepatutnya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telah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dilaksanakan</a:t>
                      </a:r>
                      <a:endParaRPr lang="en-MY" sz="1600" dirty="0" smtClean="0"/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MY" sz="1600" dirty="0" smtClean="0"/>
                        <a:t>NGO </a:t>
                      </a:r>
                      <a:r>
                        <a:rPr lang="en-MY" sz="1600" dirty="0" err="1" smtClean="0"/>
                        <a:t>tidak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terlibat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dalam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pembangunan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piawaian</a:t>
                      </a:r>
                      <a:r>
                        <a:rPr lang="en-MY" sz="1600" baseline="0" dirty="0" smtClean="0"/>
                        <a:t> yang </a:t>
                      </a:r>
                      <a:r>
                        <a:rPr lang="en-MY" sz="1600" baseline="0" dirty="0" err="1" smtClean="0"/>
                        <a:t>terdahulu</a:t>
                      </a:r>
                      <a:endParaRPr lang="en-MY" sz="1600" baseline="0" dirty="0" smtClean="0"/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MY" sz="1600" baseline="0" dirty="0" err="1" smtClean="0"/>
                        <a:t>Memerlukan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bayaran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untuk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mendapatkan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piawaian</a:t>
                      </a:r>
                      <a:endParaRPr lang="en-MY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2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SOM (Skim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Organik</a:t>
                      </a:r>
                      <a:r>
                        <a:rPr lang="en-MY" sz="1600" baseline="0" dirty="0" smtClean="0"/>
                        <a:t> Malaysia)/</a:t>
                      </a:r>
                      <a:r>
                        <a:rPr lang="en-MY" sz="1600" baseline="0" dirty="0" err="1" smtClean="0"/>
                        <a:t>MyOrganic</a:t>
                      </a:r>
                      <a:r>
                        <a:rPr lang="en-MY" sz="1600" baseline="0" dirty="0" smtClean="0"/>
                        <a:t> (Malaysian Organic)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Sukarela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Malaysian</a:t>
                      </a:r>
                      <a:r>
                        <a:rPr lang="en-MY" sz="1600" baseline="0" dirty="0" smtClean="0"/>
                        <a:t> Standard MS1529: 2015 </a:t>
                      </a:r>
                      <a:r>
                        <a:rPr lang="en-MY" sz="1600" baseline="0" dirty="0" err="1" smtClean="0"/>
                        <a:t>Makanan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organik</a:t>
                      </a:r>
                      <a:r>
                        <a:rPr lang="en-MY" sz="1600" baseline="0" dirty="0" smtClean="0"/>
                        <a:t> yang </a:t>
                      </a:r>
                      <a:r>
                        <a:rPr lang="en-MY" sz="1600" baseline="0" dirty="0" err="1" smtClean="0"/>
                        <a:t>dihasilkan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berasaskan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tumbuhan</a:t>
                      </a:r>
                      <a:r>
                        <a:rPr lang="en-MY" sz="1600" baseline="0" dirty="0" smtClean="0"/>
                        <a:t> – </a:t>
                      </a:r>
                      <a:r>
                        <a:rPr lang="en-MY" sz="1600" baseline="0" dirty="0" err="1" smtClean="0"/>
                        <a:t>keperluan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untuk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pengeluaran</a:t>
                      </a:r>
                      <a:r>
                        <a:rPr lang="en-MY" sz="1600" baseline="0" dirty="0" smtClean="0"/>
                        <a:t>, </a:t>
                      </a:r>
                      <a:r>
                        <a:rPr lang="en-MY" sz="1600" baseline="0" dirty="0" err="1" smtClean="0"/>
                        <a:t>pemprosesan</a:t>
                      </a:r>
                      <a:r>
                        <a:rPr lang="en-MY" sz="1600" baseline="0" dirty="0" smtClean="0"/>
                        <a:t>, </a:t>
                      </a:r>
                      <a:r>
                        <a:rPr lang="en-MY" sz="1600" baseline="0" dirty="0" err="1" smtClean="0"/>
                        <a:t>pengendalian</a:t>
                      </a:r>
                      <a:r>
                        <a:rPr lang="en-MY" sz="1600" baseline="0" dirty="0" smtClean="0"/>
                        <a:t>, </a:t>
                      </a:r>
                      <a:r>
                        <a:rPr lang="en-MY" sz="1600" baseline="0" dirty="0" err="1" smtClean="0"/>
                        <a:t>pelabelan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dan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pemasaran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59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43952125"/>
              </p:ext>
            </p:extLst>
          </p:nvPr>
        </p:nvGraphicFramePr>
        <p:xfrm>
          <a:off x="683568" y="692696"/>
          <a:ext cx="7772400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272"/>
                <a:gridCol w="1800200"/>
                <a:gridCol w="1080120"/>
                <a:gridCol w="2160240"/>
                <a:gridCol w="2026568"/>
              </a:tblGrid>
              <a:tr h="370840">
                <a:tc>
                  <a:txBody>
                    <a:bodyPr/>
                    <a:lstStyle/>
                    <a:p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Pensijilan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Jenis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Kelebihan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Kekurangan</a:t>
                      </a:r>
                      <a:endParaRPr lang="en-MY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3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MTCS (</a:t>
                      </a:r>
                      <a:r>
                        <a:rPr lang="en-MY" sz="1600" dirty="0" err="1" smtClean="0"/>
                        <a:t>Majlis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Pensijilan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Kayu</a:t>
                      </a:r>
                      <a:r>
                        <a:rPr lang="en-MY" sz="1600" baseline="0" dirty="0" smtClean="0"/>
                        <a:t> Malaysia) - </a:t>
                      </a:r>
                      <a:r>
                        <a:rPr lang="en-MY" sz="1600" i="1" baseline="0" dirty="0" smtClean="0"/>
                        <a:t>Malaysian Timber Certification Council</a:t>
                      </a:r>
                      <a:endParaRPr lang="en-MY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Skim </a:t>
                      </a:r>
                      <a:r>
                        <a:rPr lang="en-MY" sz="1600" dirty="0" err="1" smtClean="0"/>
                        <a:t>Sukarela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Kebangsaan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 smtClean="0"/>
                        <a:t>Dikawal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oleh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kerajaan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dan</a:t>
                      </a:r>
                      <a:r>
                        <a:rPr lang="en-MY" sz="1600" dirty="0" smtClean="0"/>
                        <a:t> </a:t>
                      </a:r>
                      <a:r>
                        <a:rPr lang="en-MY" sz="1600" dirty="0" err="1" smtClean="0"/>
                        <a:t>industri</a:t>
                      </a:r>
                      <a:endParaRPr lang="en-MY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MY" sz="1600" dirty="0" err="1" smtClean="0"/>
                        <a:t>Kredibiliti</a:t>
                      </a:r>
                      <a:r>
                        <a:rPr lang="en-MY" sz="1600" baseline="0" dirty="0" smtClean="0"/>
                        <a:t> MTCS </a:t>
                      </a:r>
                      <a:r>
                        <a:rPr lang="en-MY" sz="1600" baseline="0" dirty="0" err="1" smtClean="0"/>
                        <a:t>masih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dipersoalkan</a:t>
                      </a:r>
                      <a:r>
                        <a:rPr lang="en-MY" sz="1600" baseline="0" dirty="0" smtClean="0"/>
                        <a:t> di </a:t>
                      </a:r>
                      <a:r>
                        <a:rPr lang="en-MY" sz="1600" baseline="0" dirty="0" err="1" smtClean="0"/>
                        <a:t>bawah</a:t>
                      </a:r>
                      <a:r>
                        <a:rPr lang="en-MY" sz="1600" baseline="0" dirty="0" smtClean="0"/>
                        <a:t> MC&amp;I2002, </a:t>
                      </a:r>
                      <a:r>
                        <a:rPr lang="en-MY" sz="1600" baseline="0" dirty="0" err="1" smtClean="0"/>
                        <a:t>laporan</a:t>
                      </a:r>
                      <a:r>
                        <a:rPr lang="en-MY" sz="1600" baseline="0" dirty="0" smtClean="0"/>
                        <a:t> audit </a:t>
                      </a:r>
                      <a:r>
                        <a:rPr lang="en-MY" sz="1600" baseline="0" dirty="0" err="1" smtClean="0"/>
                        <a:t>tentang</a:t>
                      </a:r>
                      <a:r>
                        <a:rPr lang="en-MY" sz="1600" baseline="0" dirty="0" smtClean="0"/>
                        <a:t> unit-unit yang </a:t>
                      </a:r>
                      <a:r>
                        <a:rPr lang="en-MY" sz="1600" baseline="0" dirty="0" err="1" smtClean="0"/>
                        <a:t>diperakui</a:t>
                      </a:r>
                      <a:r>
                        <a:rPr lang="en-MY" sz="1600" baseline="0" dirty="0" smtClean="0"/>
                        <a:t>, </a:t>
                      </a:r>
                      <a:r>
                        <a:rPr lang="en-MY" sz="1600" baseline="0" dirty="0" err="1" smtClean="0"/>
                        <a:t>namun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imej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satelit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menunjukan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terdapat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isu-isu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besar</a:t>
                      </a:r>
                      <a:endParaRPr lang="en-MY" sz="16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MY" sz="1600" baseline="0" dirty="0" err="1" smtClean="0"/>
                        <a:t>Tidak</a:t>
                      </a:r>
                      <a:r>
                        <a:rPr lang="en-MY" sz="1600" baseline="0" dirty="0" smtClean="0"/>
                        <a:t> </a:t>
                      </a:r>
                      <a:r>
                        <a:rPr lang="en-MY" sz="1600" baseline="0" dirty="0" err="1" smtClean="0"/>
                        <a:t>banyak</a:t>
                      </a:r>
                      <a:r>
                        <a:rPr lang="en-MY" sz="1600" baseline="0" dirty="0" smtClean="0"/>
                        <a:t> NGO yang </a:t>
                      </a:r>
                      <a:r>
                        <a:rPr lang="en-MY" sz="1600" baseline="0" dirty="0" err="1" smtClean="0"/>
                        <a:t>terlibat</a:t>
                      </a:r>
                      <a:endParaRPr lang="en-MY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“Why is certification important?”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4234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576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MY" dirty="0" smtClean="0"/>
              <a:t>Pembangunan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Pelaksanaan</a:t>
            </a:r>
            <a:r>
              <a:rPr lang="en-MY" dirty="0" smtClean="0"/>
              <a:t> </a:t>
            </a:r>
            <a:r>
              <a:rPr lang="en-MY" dirty="0" err="1" smtClean="0"/>
              <a:t>Piawaian</a:t>
            </a:r>
            <a:r>
              <a:rPr lang="en-MY" dirty="0" smtClean="0"/>
              <a:t> </a:t>
            </a:r>
            <a:r>
              <a:rPr lang="en-MY" dirty="0" err="1" smtClean="0"/>
              <a:t>Pensijilan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772400" cy="5328592"/>
          </a:xfrm>
        </p:spPr>
        <p:txBody>
          <a:bodyPr>
            <a:noAutofit/>
          </a:bodyPr>
          <a:lstStyle/>
          <a:p>
            <a:r>
              <a:rPr lang="en-MY" sz="2200" dirty="0" smtClean="0"/>
              <a:t>Proses </a:t>
            </a:r>
            <a:r>
              <a:rPr lang="en-MY" sz="2200" dirty="0" err="1" smtClean="0"/>
              <a:t>penetapan</a:t>
            </a:r>
            <a:r>
              <a:rPr lang="en-MY" sz="2200" dirty="0" smtClean="0"/>
              <a:t> </a:t>
            </a:r>
            <a:r>
              <a:rPr lang="en-MY" sz="2200" dirty="0" err="1" smtClean="0"/>
              <a:t>piawaian</a:t>
            </a:r>
            <a:r>
              <a:rPr lang="en-MY" sz="2200" dirty="0" smtClean="0"/>
              <a:t> </a:t>
            </a:r>
            <a:r>
              <a:rPr lang="en-MY" sz="2200" dirty="0" err="1" smtClean="0"/>
              <a:t>menjadi</a:t>
            </a:r>
            <a:r>
              <a:rPr lang="en-MY" sz="2200" dirty="0" smtClean="0"/>
              <a:t> </a:t>
            </a:r>
            <a:r>
              <a:rPr lang="en-MY" sz="2200" dirty="0" err="1" smtClean="0"/>
              <a:t>keutamaan</a:t>
            </a:r>
            <a:endParaRPr lang="en-MY" sz="2200" dirty="0" smtClean="0"/>
          </a:p>
          <a:p>
            <a:r>
              <a:rPr lang="en-MY" sz="2200" dirty="0" err="1"/>
              <a:t>M</a:t>
            </a:r>
            <a:r>
              <a:rPr lang="en-MY" sz="2200" dirty="0" err="1" smtClean="0"/>
              <a:t>emerlukan</a:t>
            </a:r>
            <a:r>
              <a:rPr lang="en-MY" sz="2200" dirty="0" smtClean="0"/>
              <a:t> </a:t>
            </a:r>
            <a:r>
              <a:rPr lang="en-MY" sz="2200" dirty="0" err="1" smtClean="0"/>
              <a:t>banyak</a:t>
            </a:r>
            <a:r>
              <a:rPr lang="en-MY" sz="2200" dirty="0" smtClean="0"/>
              <a:t> </a:t>
            </a:r>
            <a:r>
              <a:rPr lang="en-MY" sz="2200" dirty="0" err="1" smtClean="0"/>
              <a:t>masa</a:t>
            </a:r>
            <a:r>
              <a:rPr lang="en-MY" sz="2200" dirty="0" smtClean="0"/>
              <a:t>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usaha</a:t>
            </a:r>
            <a:endParaRPr lang="en-MY" sz="2200" dirty="0" smtClean="0"/>
          </a:p>
          <a:p>
            <a:r>
              <a:rPr lang="en-MY" sz="2200" dirty="0" err="1" smtClean="0"/>
              <a:t>Piawaian</a:t>
            </a:r>
            <a:r>
              <a:rPr lang="en-MY" sz="2200" dirty="0" smtClean="0"/>
              <a:t> yang </a:t>
            </a:r>
            <a:r>
              <a:rPr lang="en-MY" sz="2200" dirty="0" err="1" smtClean="0"/>
              <a:t>akhirnya</a:t>
            </a:r>
            <a:r>
              <a:rPr lang="en-MY" sz="2200" dirty="0" smtClean="0"/>
              <a:t> </a:t>
            </a:r>
            <a:r>
              <a:rPr lang="en-MY" sz="2200" dirty="0" err="1" smtClean="0"/>
              <a:t>diterima</a:t>
            </a:r>
            <a:r>
              <a:rPr lang="en-MY" sz="2200" dirty="0" smtClean="0"/>
              <a:t> </a:t>
            </a:r>
            <a:r>
              <a:rPr lang="en-MY" sz="2200" dirty="0" err="1" smtClean="0"/>
              <a:t>pakai</a:t>
            </a:r>
            <a:r>
              <a:rPr lang="en-MY" sz="2200" dirty="0" smtClean="0"/>
              <a:t> </a:t>
            </a:r>
            <a:r>
              <a:rPr lang="en-MY" sz="2200" dirty="0" err="1" smtClean="0"/>
              <a:t>menjadi</a:t>
            </a:r>
            <a:r>
              <a:rPr lang="en-MY" sz="2200" dirty="0" smtClean="0"/>
              <a:t> </a:t>
            </a:r>
            <a:r>
              <a:rPr lang="en-MY" sz="2200" dirty="0" err="1" smtClean="0"/>
              <a:t>peraturan</a:t>
            </a:r>
            <a:r>
              <a:rPr lang="en-MY" sz="2200" dirty="0" smtClean="0"/>
              <a:t> </a:t>
            </a:r>
            <a:r>
              <a:rPr lang="en-MY" sz="2200" dirty="0" err="1" smtClean="0"/>
              <a:t>untuk</a:t>
            </a:r>
            <a:r>
              <a:rPr lang="en-MY" sz="2200" dirty="0" smtClean="0"/>
              <a:t> </a:t>
            </a:r>
            <a:r>
              <a:rPr lang="en-MY" sz="2200" dirty="0" err="1" smtClean="0"/>
              <a:t>produk</a:t>
            </a:r>
            <a:endParaRPr lang="en-MY" sz="2200" dirty="0" smtClean="0"/>
          </a:p>
          <a:p>
            <a:r>
              <a:rPr lang="en-MY" sz="2200" dirty="0" err="1" smtClean="0"/>
              <a:t>Pensijilan</a:t>
            </a:r>
            <a:r>
              <a:rPr lang="en-MY" sz="2200" dirty="0" smtClean="0"/>
              <a:t> </a:t>
            </a:r>
            <a:r>
              <a:rPr lang="en-MY" sz="2200" dirty="0" err="1" smtClean="0"/>
              <a:t>pada</a:t>
            </a:r>
            <a:r>
              <a:rPr lang="en-MY" sz="2200" dirty="0" smtClean="0"/>
              <a:t> </a:t>
            </a:r>
            <a:r>
              <a:rPr lang="en-MY" sz="2200" dirty="0" err="1" smtClean="0"/>
              <a:t>kebiasaannya</a:t>
            </a:r>
            <a:r>
              <a:rPr lang="en-MY" sz="2200" dirty="0" smtClean="0"/>
              <a:t> </a:t>
            </a:r>
            <a:r>
              <a:rPr lang="en-MY" sz="2200" dirty="0" err="1" smtClean="0"/>
              <a:t>adalah</a:t>
            </a:r>
            <a:r>
              <a:rPr lang="en-MY" sz="2200" dirty="0" smtClean="0"/>
              <a:t> </a:t>
            </a:r>
            <a:r>
              <a:rPr lang="en-MY" sz="2200" dirty="0" err="1" smtClean="0"/>
              <a:t>secara</a:t>
            </a:r>
            <a:r>
              <a:rPr lang="en-MY" sz="2200" dirty="0" smtClean="0"/>
              <a:t> </a:t>
            </a:r>
            <a:r>
              <a:rPr lang="en-MY" sz="2200" dirty="0" err="1" smtClean="0"/>
              <a:t>sukarela</a:t>
            </a:r>
            <a:endParaRPr lang="en-MY" sz="2200" dirty="0" smtClean="0"/>
          </a:p>
          <a:p>
            <a:r>
              <a:rPr lang="en-MY" sz="2200" dirty="0" err="1" smtClean="0"/>
              <a:t>Walaubagaimanapun</a:t>
            </a:r>
            <a:r>
              <a:rPr lang="en-MY" sz="2200" dirty="0" smtClean="0"/>
              <a:t>, proses </a:t>
            </a:r>
            <a:r>
              <a:rPr lang="en-MY" sz="2200" dirty="0" err="1" smtClean="0"/>
              <a:t>penetapan</a:t>
            </a:r>
            <a:r>
              <a:rPr lang="en-MY" sz="2200" dirty="0" smtClean="0"/>
              <a:t> </a:t>
            </a:r>
            <a:r>
              <a:rPr lang="en-MY" sz="2200" dirty="0" err="1" smtClean="0"/>
              <a:t>piawaian</a:t>
            </a:r>
            <a:r>
              <a:rPr lang="en-MY" sz="2200" dirty="0" smtClean="0"/>
              <a:t> </a:t>
            </a:r>
            <a:r>
              <a:rPr lang="en-MY" sz="2200" dirty="0" err="1" smtClean="0"/>
              <a:t>pada</a:t>
            </a:r>
            <a:r>
              <a:rPr lang="en-MY" sz="2200" dirty="0" smtClean="0"/>
              <a:t> </a:t>
            </a:r>
            <a:r>
              <a:rPr lang="en-MY" sz="2200" dirty="0" err="1" smtClean="0"/>
              <a:t>kebiasaannya</a:t>
            </a:r>
            <a:r>
              <a:rPr lang="en-MY" sz="2200" dirty="0" smtClean="0"/>
              <a:t> </a:t>
            </a:r>
            <a:r>
              <a:rPr lang="en-MY" sz="2200" dirty="0" err="1" smtClean="0"/>
              <a:t>adalah</a:t>
            </a:r>
            <a:r>
              <a:rPr lang="en-MY" sz="2200" dirty="0" smtClean="0"/>
              <a:t> </a:t>
            </a:r>
            <a:r>
              <a:rPr lang="en-MY" sz="2200" dirty="0" err="1" smtClean="0"/>
              <a:t>tidak</a:t>
            </a:r>
            <a:r>
              <a:rPr lang="en-MY" sz="2200" dirty="0" smtClean="0"/>
              <a:t> </a:t>
            </a:r>
            <a:r>
              <a:rPr lang="en-MY" sz="2200" dirty="0" err="1" smtClean="0"/>
              <a:t>telus</a:t>
            </a:r>
            <a:r>
              <a:rPr lang="en-MY" sz="2200" dirty="0" smtClean="0"/>
              <a:t>,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tidak</a:t>
            </a:r>
            <a:r>
              <a:rPr lang="en-MY" sz="2200" dirty="0" smtClean="0"/>
              <a:t> </a:t>
            </a:r>
            <a:r>
              <a:rPr lang="en-MY" sz="2200" dirty="0" err="1" smtClean="0"/>
              <a:t>merangkumi</a:t>
            </a:r>
            <a:r>
              <a:rPr lang="en-MY" sz="2200" dirty="0" smtClean="0"/>
              <a:t> </a:t>
            </a:r>
            <a:r>
              <a:rPr lang="en-MY" sz="2200" dirty="0" err="1" smtClean="0"/>
              <a:t>semua</a:t>
            </a:r>
            <a:endParaRPr lang="en-MY" sz="2200" dirty="0"/>
          </a:p>
          <a:p>
            <a:r>
              <a:rPr lang="en-MY" sz="2200" dirty="0" err="1" smtClean="0"/>
              <a:t>Isu-isu</a:t>
            </a:r>
            <a:r>
              <a:rPr lang="en-MY" sz="2200" dirty="0" smtClean="0"/>
              <a:t> yang </a:t>
            </a:r>
            <a:r>
              <a:rPr lang="en-MY" sz="2200" dirty="0" err="1" smtClean="0"/>
              <a:t>dibangkitkan</a:t>
            </a:r>
            <a:r>
              <a:rPr lang="en-MY" sz="2200" dirty="0" smtClean="0"/>
              <a:t> </a:t>
            </a:r>
            <a:r>
              <a:rPr lang="en-MY" sz="2200" dirty="0" err="1" smtClean="0"/>
              <a:t>semasa</a:t>
            </a:r>
            <a:r>
              <a:rPr lang="en-MY" sz="2200" dirty="0" smtClean="0"/>
              <a:t> </a:t>
            </a:r>
            <a:r>
              <a:rPr lang="en-MY" sz="2200" dirty="0" err="1" smtClean="0"/>
              <a:t>penetapan</a:t>
            </a:r>
            <a:r>
              <a:rPr lang="en-MY" sz="2200" dirty="0" smtClean="0"/>
              <a:t> </a:t>
            </a:r>
            <a:r>
              <a:rPr lang="en-MY" sz="2200" dirty="0" err="1" smtClean="0"/>
              <a:t>piawaian</a:t>
            </a:r>
            <a:r>
              <a:rPr lang="en-MY" sz="2200" dirty="0" smtClean="0"/>
              <a:t> </a:t>
            </a:r>
            <a:r>
              <a:rPr lang="en-MY" sz="2200" dirty="0" err="1" smtClean="0"/>
              <a:t>adalah</a:t>
            </a:r>
            <a:r>
              <a:rPr lang="en-MY" sz="2200" dirty="0" smtClean="0"/>
              <a:t> </a:t>
            </a:r>
            <a:r>
              <a:rPr lang="en-MY" sz="2200" dirty="0" err="1" smtClean="0"/>
              <a:t>penglibatan</a:t>
            </a:r>
            <a:r>
              <a:rPr lang="en-MY" sz="2200" dirty="0" smtClean="0"/>
              <a:t> </a:t>
            </a:r>
            <a:r>
              <a:rPr lang="en-MY" sz="2200" dirty="0" err="1" smtClean="0"/>
              <a:t>pihak</a:t>
            </a:r>
            <a:r>
              <a:rPr lang="en-MY" sz="2200" dirty="0"/>
              <a:t> </a:t>
            </a:r>
            <a:r>
              <a:rPr lang="en-MY" sz="2200" dirty="0" smtClean="0"/>
              <a:t>yang </a:t>
            </a:r>
            <a:r>
              <a:rPr lang="en-MY" sz="2200" dirty="0" err="1" smtClean="0"/>
              <a:t>berkepentingan</a:t>
            </a:r>
            <a:r>
              <a:rPr lang="en-MY" sz="2200" dirty="0" smtClean="0"/>
              <a:t>, </a:t>
            </a:r>
            <a:r>
              <a:rPr lang="en-MY" sz="2200" dirty="0" err="1" smtClean="0"/>
              <a:t>fleksibiliti</a:t>
            </a:r>
            <a:r>
              <a:rPr lang="en-MY" sz="2200" dirty="0" smtClean="0"/>
              <a:t>, </a:t>
            </a:r>
            <a:r>
              <a:rPr lang="en-MY" sz="2200" dirty="0" err="1" smtClean="0"/>
              <a:t>kredibiliti</a:t>
            </a:r>
            <a:r>
              <a:rPr lang="en-MY" sz="2200" dirty="0" smtClean="0"/>
              <a:t> </a:t>
            </a:r>
            <a:r>
              <a:rPr lang="en-MY" sz="2200" dirty="0" err="1" smtClean="0"/>
              <a:t>piawaian</a:t>
            </a:r>
            <a:r>
              <a:rPr lang="en-MY" sz="2200" dirty="0" smtClean="0"/>
              <a:t>, </a:t>
            </a:r>
            <a:r>
              <a:rPr lang="en-MY" sz="2200" dirty="0" err="1" smtClean="0"/>
              <a:t>halangan-halangan</a:t>
            </a:r>
            <a:r>
              <a:rPr lang="en-MY" sz="2200" dirty="0" smtClean="0"/>
              <a:t> </a:t>
            </a:r>
            <a:r>
              <a:rPr lang="en-MY" sz="2200" dirty="0" err="1" smtClean="0"/>
              <a:t>ke</a:t>
            </a:r>
            <a:r>
              <a:rPr lang="en-MY" sz="2200" dirty="0" smtClean="0"/>
              <a:t> </a:t>
            </a:r>
            <a:r>
              <a:rPr lang="en-MY" sz="2200" dirty="0" err="1" smtClean="0"/>
              <a:t>atas</a:t>
            </a:r>
            <a:r>
              <a:rPr lang="en-MY" sz="2200" dirty="0" smtClean="0"/>
              <a:t> </a:t>
            </a:r>
            <a:r>
              <a:rPr lang="en-MY" sz="2200" dirty="0" err="1" smtClean="0"/>
              <a:t>pelaksanaan</a:t>
            </a:r>
            <a:r>
              <a:rPr lang="en-MY" sz="2200" dirty="0" smtClean="0"/>
              <a:t>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kos</a:t>
            </a:r>
            <a:r>
              <a:rPr lang="en-MY" sz="2200" dirty="0" smtClean="0"/>
              <a:t> </a:t>
            </a:r>
            <a:r>
              <a:rPr lang="en-MY" sz="2200" dirty="0" err="1" smtClean="0"/>
              <a:t>pematuhan</a:t>
            </a:r>
            <a:r>
              <a:rPr lang="en-MY" sz="2200" dirty="0" smtClean="0"/>
              <a:t> </a:t>
            </a:r>
          </a:p>
          <a:p>
            <a:r>
              <a:rPr lang="en-MY" sz="2200" dirty="0" err="1" smtClean="0"/>
              <a:t>Direka</a:t>
            </a:r>
            <a:r>
              <a:rPr lang="en-MY" sz="2200" dirty="0" smtClean="0"/>
              <a:t> </a:t>
            </a:r>
            <a:r>
              <a:rPr lang="en-MY" sz="2200" dirty="0" err="1" smtClean="0"/>
              <a:t>bentuk</a:t>
            </a:r>
            <a:r>
              <a:rPr lang="en-MY" sz="2200" dirty="0" smtClean="0"/>
              <a:t> </a:t>
            </a:r>
            <a:r>
              <a:rPr lang="en-MY" sz="2200" dirty="0" err="1" smtClean="0"/>
              <a:t>untuk</a:t>
            </a:r>
            <a:r>
              <a:rPr lang="en-MY" sz="2200" dirty="0" smtClean="0"/>
              <a:t> </a:t>
            </a:r>
            <a:r>
              <a:rPr lang="en-MY" sz="2200" dirty="0" err="1" smtClean="0"/>
              <a:t>berasaskan</a:t>
            </a:r>
            <a:r>
              <a:rPr lang="en-MY" sz="2200" dirty="0" smtClean="0"/>
              <a:t> </a:t>
            </a:r>
            <a:r>
              <a:rPr lang="en-MY" sz="2200" dirty="0" err="1" smtClean="0"/>
              <a:t>campur</a:t>
            </a:r>
            <a:r>
              <a:rPr lang="en-MY" sz="2200" dirty="0" smtClean="0"/>
              <a:t> </a:t>
            </a:r>
            <a:r>
              <a:rPr lang="en-MY" sz="2200" dirty="0" err="1" smtClean="0"/>
              <a:t>tangan</a:t>
            </a:r>
            <a:r>
              <a:rPr lang="en-MY" sz="2200" dirty="0" smtClean="0"/>
              <a:t> </a:t>
            </a:r>
            <a:r>
              <a:rPr lang="en-MY" sz="2200" dirty="0" err="1" smtClean="0"/>
              <a:t>pasaran</a:t>
            </a:r>
            <a:r>
              <a:rPr lang="en-MY" sz="2200" dirty="0" smtClean="0"/>
              <a:t>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tidak</a:t>
            </a:r>
            <a:r>
              <a:rPr lang="en-MY" sz="2200" dirty="0" smtClean="0"/>
              <a:t> </a:t>
            </a:r>
            <a:r>
              <a:rPr lang="en-MY" sz="2200" dirty="0" err="1" smtClean="0"/>
              <a:t>bertujuan</a:t>
            </a:r>
            <a:r>
              <a:rPr lang="en-MY" sz="2200" dirty="0" smtClean="0"/>
              <a:t> </a:t>
            </a:r>
            <a:r>
              <a:rPr lang="en-MY" sz="2200" dirty="0" err="1" smtClean="0"/>
              <a:t>untuk</a:t>
            </a:r>
            <a:r>
              <a:rPr lang="en-MY" sz="2200" dirty="0" smtClean="0"/>
              <a:t> </a:t>
            </a:r>
            <a:r>
              <a:rPr lang="en-MY" sz="2200" dirty="0" err="1" smtClean="0"/>
              <a:t>mensasarkan</a:t>
            </a:r>
            <a:r>
              <a:rPr lang="en-MY" sz="2200" dirty="0" smtClean="0"/>
              <a:t> </a:t>
            </a:r>
            <a:r>
              <a:rPr lang="en-MY" sz="2200" dirty="0" err="1" smtClean="0"/>
              <a:t>punca-punca</a:t>
            </a:r>
            <a:r>
              <a:rPr lang="en-MY" sz="2200" dirty="0" smtClean="0"/>
              <a:t> </a:t>
            </a:r>
            <a:r>
              <a:rPr lang="en-MY" sz="2200" dirty="0" err="1" smtClean="0"/>
              <a:t>utama</a:t>
            </a:r>
            <a:r>
              <a:rPr lang="en-MY" sz="2200" dirty="0" smtClean="0"/>
              <a:t> </a:t>
            </a:r>
            <a:r>
              <a:rPr lang="en-MY" sz="2200" dirty="0" err="1" smtClean="0"/>
              <a:t>amalan</a:t>
            </a:r>
            <a:r>
              <a:rPr lang="en-MY" sz="2200" dirty="0" smtClean="0"/>
              <a:t> yang </a:t>
            </a:r>
            <a:r>
              <a:rPr lang="en-MY" sz="2200" dirty="0" err="1" smtClean="0"/>
              <a:t>tidak</a:t>
            </a:r>
            <a:r>
              <a:rPr lang="en-MY" sz="2200" dirty="0" smtClean="0"/>
              <a:t> </a:t>
            </a:r>
            <a:r>
              <a:rPr lang="en-MY" sz="2200" dirty="0" err="1" smtClean="0"/>
              <a:t>mampan</a:t>
            </a:r>
            <a:r>
              <a:rPr lang="en-MY" sz="2200" dirty="0" smtClean="0"/>
              <a:t> (</a:t>
            </a:r>
            <a:r>
              <a:rPr lang="en-MY" sz="2200" dirty="0" err="1" smtClean="0"/>
              <a:t>cth</a:t>
            </a:r>
            <a:r>
              <a:rPr lang="en-MY" sz="2200" dirty="0" smtClean="0"/>
              <a:t>: </a:t>
            </a:r>
            <a:r>
              <a:rPr lang="en-MY" sz="2200" dirty="0" err="1" smtClean="0"/>
              <a:t>rasuah</a:t>
            </a:r>
            <a:r>
              <a:rPr lang="en-MY" sz="2200" dirty="0" smtClean="0"/>
              <a:t> </a:t>
            </a:r>
            <a:r>
              <a:rPr lang="en-MY" sz="2200" dirty="0" err="1" smtClean="0"/>
              <a:t>atau</a:t>
            </a:r>
            <a:r>
              <a:rPr lang="en-MY" sz="2200" dirty="0" smtClean="0"/>
              <a:t> </a:t>
            </a:r>
            <a:r>
              <a:rPr lang="en-MY" sz="2200" dirty="0" err="1" smtClean="0"/>
              <a:t>kemiskinan</a:t>
            </a:r>
            <a:r>
              <a:rPr lang="en-MY" sz="2200" dirty="0" smtClean="0"/>
              <a:t> </a:t>
            </a:r>
            <a:r>
              <a:rPr lang="en-MY" sz="2200" dirty="0" err="1" smtClean="0"/>
              <a:t>tegar</a:t>
            </a:r>
            <a:r>
              <a:rPr lang="en-MY" sz="2200" dirty="0" smtClean="0"/>
              <a:t>)</a:t>
            </a:r>
          </a:p>
          <a:p>
            <a:r>
              <a:rPr lang="en-MY" sz="2200" dirty="0" err="1" smtClean="0"/>
              <a:t>Produk</a:t>
            </a:r>
            <a:r>
              <a:rPr lang="en-MY" sz="2200" dirty="0" smtClean="0"/>
              <a:t> </a:t>
            </a:r>
            <a:r>
              <a:rPr lang="en-MY" sz="2200" dirty="0" err="1" smtClean="0"/>
              <a:t>atau</a:t>
            </a:r>
            <a:r>
              <a:rPr lang="en-MY" sz="2200" dirty="0" smtClean="0"/>
              <a:t> </a:t>
            </a:r>
            <a:r>
              <a:rPr lang="en-MY" sz="2200" dirty="0" err="1" smtClean="0"/>
              <a:t>perkhidmatan</a:t>
            </a:r>
            <a:r>
              <a:rPr lang="en-MY" sz="2200" dirty="0" smtClean="0"/>
              <a:t> yang </a:t>
            </a:r>
            <a:r>
              <a:rPr lang="en-MY" sz="2200" dirty="0" err="1" smtClean="0"/>
              <a:t>diperakui</a:t>
            </a:r>
            <a:r>
              <a:rPr lang="en-MY" sz="2200" dirty="0" smtClean="0"/>
              <a:t> </a:t>
            </a:r>
            <a:r>
              <a:rPr lang="en-MY" sz="2200" dirty="0" err="1" smtClean="0"/>
              <a:t>membawa</a:t>
            </a:r>
            <a:r>
              <a:rPr lang="en-MY" sz="2200" dirty="0" smtClean="0"/>
              <a:t> label yang </a:t>
            </a:r>
            <a:r>
              <a:rPr lang="en-MY" sz="2200" dirty="0" err="1" smtClean="0"/>
              <a:t>mendakwa</a:t>
            </a:r>
            <a:r>
              <a:rPr lang="en-MY" sz="2200" dirty="0" smtClean="0"/>
              <a:t> </a:t>
            </a:r>
            <a:r>
              <a:rPr lang="en-MY" sz="2200" dirty="0" err="1" smtClean="0"/>
              <a:t>bahawa</a:t>
            </a:r>
            <a:r>
              <a:rPr lang="en-MY" sz="2200" dirty="0" smtClean="0"/>
              <a:t> </a:t>
            </a:r>
            <a:r>
              <a:rPr lang="en-MY" sz="2200" dirty="0" err="1" smtClean="0"/>
              <a:t>produk</a:t>
            </a:r>
            <a:r>
              <a:rPr lang="en-MY" sz="2200" dirty="0" smtClean="0"/>
              <a:t> </a:t>
            </a:r>
            <a:r>
              <a:rPr lang="en-MY" sz="2200" dirty="0" err="1" smtClean="0"/>
              <a:t>itu</a:t>
            </a:r>
            <a:r>
              <a:rPr lang="en-MY" sz="2200" dirty="0" smtClean="0"/>
              <a:t> </a:t>
            </a:r>
            <a:r>
              <a:rPr lang="en-MY" sz="2200" dirty="0" err="1" smtClean="0"/>
              <a:t>mampan</a:t>
            </a:r>
            <a:r>
              <a:rPr lang="en-MY" sz="2200" dirty="0" smtClean="0"/>
              <a:t> </a:t>
            </a:r>
            <a:r>
              <a:rPr lang="en-MY" sz="2200" dirty="0" err="1" smtClean="0"/>
              <a:t>mengikut</a:t>
            </a:r>
            <a:r>
              <a:rPr lang="en-MY" sz="2200" dirty="0" smtClean="0"/>
              <a:t> </a:t>
            </a:r>
            <a:r>
              <a:rPr lang="en-MY" sz="2200" dirty="0" err="1" smtClean="0"/>
              <a:t>piawaian</a:t>
            </a:r>
            <a:r>
              <a:rPr lang="en-MY" sz="2200" dirty="0" smtClean="0"/>
              <a:t> yang </a:t>
            </a:r>
            <a:r>
              <a:rPr lang="en-MY" sz="2200" dirty="0" err="1" smtClean="0"/>
              <a:t>tertentu</a:t>
            </a:r>
            <a:endParaRPr lang="en-MY" sz="2200" dirty="0" smtClean="0"/>
          </a:p>
        </p:txBody>
      </p:sp>
    </p:spTree>
    <p:extLst>
      <p:ext uri="{BB962C8B-B14F-4D97-AF65-F5344CB8AC3E}">
        <p14:creationId xmlns:p14="http://schemas.microsoft.com/office/powerpoint/2010/main" val="300019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err="1" smtClean="0"/>
              <a:t>Piawaian-piawaian</a:t>
            </a:r>
            <a:r>
              <a:rPr lang="en-MY" dirty="0" smtClean="0"/>
              <a:t> RSPO</a:t>
            </a:r>
            <a:br>
              <a:rPr lang="en-MY" dirty="0" smtClean="0"/>
            </a:br>
            <a:r>
              <a:rPr lang="en-MY" dirty="0" smtClean="0"/>
              <a:t>(</a:t>
            </a:r>
            <a:r>
              <a:rPr lang="en-MY" dirty="0" err="1" smtClean="0"/>
              <a:t>Tentang</a:t>
            </a:r>
            <a:r>
              <a:rPr lang="en-MY" dirty="0" smtClean="0"/>
              <a:t> </a:t>
            </a:r>
            <a:r>
              <a:rPr lang="en-MY" dirty="0" err="1" smtClean="0"/>
              <a:t>Prinsip</a:t>
            </a:r>
            <a:r>
              <a:rPr lang="en-MY" dirty="0" smtClean="0"/>
              <a:t> &amp; </a:t>
            </a:r>
            <a:r>
              <a:rPr lang="en-MY" dirty="0" err="1" smtClean="0"/>
              <a:t>Kriteria</a:t>
            </a:r>
            <a:r>
              <a:rPr lang="en-MY" dirty="0" smtClean="0"/>
              <a:t> RSPO)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21560"/>
          </a:xfrm>
        </p:spPr>
        <p:txBody>
          <a:bodyPr>
            <a:normAutofit fontScale="92500" lnSpcReduction="20000"/>
          </a:bodyPr>
          <a:lstStyle/>
          <a:p>
            <a:r>
              <a:rPr lang="en-MY" dirty="0" err="1" smtClean="0"/>
              <a:t>Pengeluaran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yang </a:t>
            </a:r>
            <a:r>
              <a:rPr lang="en-MY" dirty="0" err="1" smtClean="0"/>
              <a:t>mampan</a:t>
            </a:r>
            <a:r>
              <a:rPr lang="en-MY" dirty="0" smtClean="0"/>
              <a:t> </a:t>
            </a:r>
            <a:r>
              <a:rPr lang="en-MY" dirty="0" err="1" smtClean="0"/>
              <a:t>terdiri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pengurusan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operasi</a:t>
            </a:r>
            <a:r>
              <a:rPr lang="en-MY" dirty="0" smtClean="0"/>
              <a:t> yang </a:t>
            </a:r>
            <a:r>
              <a:rPr lang="en-MY" dirty="0" err="1" smtClean="0"/>
              <a:t>sesuai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undang-undang</a:t>
            </a:r>
            <a:r>
              <a:rPr lang="en-MY" dirty="0" smtClean="0"/>
              <a:t>, </a:t>
            </a:r>
            <a:r>
              <a:rPr lang="en-MY" dirty="0" err="1" smtClean="0"/>
              <a:t>ekonomi</a:t>
            </a:r>
            <a:r>
              <a:rPr lang="en-MY" dirty="0" smtClean="0"/>
              <a:t>,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berfaedah</a:t>
            </a:r>
            <a:endParaRPr lang="en-MY" dirty="0" smtClean="0"/>
          </a:p>
          <a:p>
            <a:r>
              <a:rPr lang="en-MY" dirty="0" err="1" smtClean="0"/>
              <a:t>Prinsip</a:t>
            </a:r>
            <a:r>
              <a:rPr lang="en-MY" dirty="0" smtClean="0"/>
              <a:t> &amp; </a:t>
            </a:r>
            <a:r>
              <a:rPr lang="en-MY" dirty="0" err="1" smtClean="0"/>
              <a:t>Kriteria</a:t>
            </a:r>
            <a:r>
              <a:rPr lang="en-MY" dirty="0" smtClean="0"/>
              <a:t> </a:t>
            </a:r>
            <a:r>
              <a:rPr lang="en-MY" dirty="0" err="1" smtClean="0"/>
              <a:t>merupakan</a:t>
            </a:r>
            <a:r>
              <a:rPr lang="en-MY" dirty="0" smtClean="0"/>
              <a:t> </a:t>
            </a:r>
            <a:r>
              <a:rPr lang="en-MY" dirty="0" err="1" smtClean="0"/>
              <a:t>dokumen</a:t>
            </a:r>
            <a:r>
              <a:rPr lang="en-MY" dirty="0" smtClean="0"/>
              <a:t> yang </a:t>
            </a:r>
            <a:r>
              <a:rPr lang="en-MY" dirty="0" err="1" smtClean="0"/>
              <a:t>umum</a:t>
            </a:r>
            <a:endParaRPr lang="en-MY" dirty="0" smtClean="0"/>
          </a:p>
          <a:p>
            <a:r>
              <a:rPr lang="en-MY" dirty="0" err="1" smtClean="0"/>
              <a:t>Memandangkan</a:t>
            </a:r>
            <a:r>
              <a:rPr lang="en-MY" dirty="0" smtClean="0"/>
              <a:t> </a:t>
            </a:r>
            <a:r>
              <a:rPr lang="en-MY" dirty="0" err="1" smtClean="0"/>
              <a:t>pelbagai</a:t>
            </a:r>
            <a:r>
              <a:rPr lang="en-MY" dirty="0" smtClean="0"/>
              <a:t> </a:t>
            </a:r>
            <a:r>
              <a:rPr lang="en-MY" dirty="0" err="1" smtClean="0"/>
              <a:t>negara</a:t>
            </a:r>
            <a:r>
              <a:rPr lang="en-MY" dirty="0" smtClean="0"/>
              <a:t> </a:t>
            </a:r>
            <a:r>
              <a:rPr lang="en-MY" dirty="0" err="1" smtClean="0"/>
              <a:t>mempunyai</a:t>
            </a:r>
            <a:r>
              <a:rPr lang="en-MY" dirty="0" smtClean="0"/>
              <a:t> </a:t>
            </a:r>
            <a:r>
              <a:rPr lang="en-MY" dirty="0" err="1" smtClean="0"/>
              <a:t>undang-undang</a:t>
            </a:r>
            <a:r>
              <a:rPr lang="en-MY" dirty="0" smtClean="0"/>
              <a:t> yang </a:t>
            </a:r>
            <a:r>
              <a:rPr lang="en-MY" dirty="0" err="1" smtClean="0"/>
              <a:t>berbeza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kriteria</a:t>
            </a:r>
            <a:r>
              <a:rPr lang="en-MY" dirty="0" smtClean="0"/>
              <a:t> yang </a:t>
            </a:r>
            <a:r>
              <a:rPr lang="en-MY" dirty="0" err="1" smtClean="0"/>
              <a:t>sama</a:t>
            </a:r>
            <a:r>
              <a:rPr lang="en-MY" dirty="0" smtClean="0"/>
              <a:t>, </a:t>
            </a:r>
            <a:r>
              <a:rPr lang="en-MY" dirty="0" err="1" smtClean="0"/>
              <a:t>Prinsip</a:t>
            </a:r>
            <a:r>
              <a:rPr lang="en-MY" dirty="0" smtClean="0"/>
              <a:t> &amp; </a:t>
            </a:r>
            <a:r>
              <a:rPr lang="en-MY" dirty="0" err="1" smtClean="0"/>
              <a:t>Kriteria</a:t>
            </a:r>
            <a:r>
              <a:rPr lang="en-MY" dirty="0" smtClean="0"/>
              <a:t> </a:t>
            </a:r>
            <a:r>
              <a:rPr lang="en-MY" dirty="0" err="1" smtClean="0"/>
              <a:t>disesuaikan</a:t>
            </a:r>
            <a:r>
              <a:rPr lang="en-MY" dirty="0" smtClean="0"/>
              <a:t> </a:t>
            </a:r>
            <a:r>
              <a:rPr lang="en-MY" dirty="0" err="1" smtClean="0"/>
              <a:t>selanjutnya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penggunaan</a:t>
            </a:r>
            <a:r>
              <a:rPr lang="en-MY" dirty="0" smtClean="0"/>
              <a:t> </a:t>
            </a:r>
            <a:r>
              <a:rPr lang="en-MY" dirty="0" err="1" smtClean="0"/>
              <a:t>setiap</a:t>
            </a:r>
            <a:r>
              <a:rPr lang="en-MY" dirty="0" smtClean="0"/>
              <a:t> </a:t>
            </a:r>
            <a:r>
              <a:rPr lang="en-MY" dirty="0" err="1" smtClean="0"/>
              <a:t>negara</a:t>
            </a:r>
            <a:r>
              <a:rPr lang="en-MY" dirty="0" smtClean="0"/>
              <a:t> </a:t>
            </a:r>
            <a:r>
              <a:rPr lang="en-MY" dirty="0" err="1" smtClean="0"/>
              <a:t>melalui</a:t>
            </a:r>
            <a:r>
              <a:rPr lang="en-MY" dirty="0" smtClean="0"/>
              <a:t> </a:t>
            </a:r>
            <a:r>
              <a:rPr lang="en-MY" dirty="0" err="1"/>
              <a:t>I</a:t>
            </a:r>
            <a:r>
              <a:rPr lang="en-MY" dirty="0" err="1" smtClean="0"/>
              <a:t>nterpretasi</a:t>
            </a:r>
            <a:r>
              <a:rPr lang="en-MY" dirty="0" smtClean="0"/>
              <a:t> </a:t>
            </a:r>
            <a:r>
              <a:rPr lang="en-MY" dirty="0" err="1" smtClean="0"/>
              <a:t>Kebangsaan</a:t>
            </a:r>
            <a:endParaRPr lang="en-MY" dirty="0" smtClean="0"/>
          </a:p>
          <a:p>
            <a:r>
              <a:rPr lang="en-MY" dirty="0" err="1" smtClean="0"/>
              <a:t>Bukan</a:t>
            </a:r>
            <a:r>
              <a:rPr lang="en-MY" dirty="0" smtClean="0"/>
              <a:t> </a:t>
            </a:r>
            <a:r>
              <a:rPr lang="en-MY" dirty="0" err="1" smtClean="0"/>
              <a:t>hanya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menolak</a:t>
            </a:r>
            <a:r>
              <a:rPr lang="en-MY" dirty="0" smtClean="0"/>
              <a:t> </a:t>
            </a:r>
            <a:r>
              <a:rPr lang="en-MY" dirty="0" err="1" smtClean="0"/>
              <a:t>konflik</a:t>
            </a:r>
            <a:r>
              <a:rPr lang="en-MY" dirty="0" smtClean="0"/>
              <a:t>, </a:t>
            </a:r>
            <a:r>
              <a:rPr lang="en-MY" dirty="0" err="1" smtClean="0"/>
              <a:t>tetapi</a:t>
            </a:r>
            <a:r>
              <a:rPr lang="en-MY" dirty="0" smtClean="0"/>
              <a:t> </a:t>
            </a:r>
            <a:r>
              <a:rPr lang="en-MY" dirty="0" err="1" smtClean="0"/>
              <a:t>turut</a:t>
            </a:r>
            <a:r>
              <a:rPr lang="en-MY" dirty="0" smtClean="0"/>
              <a:t> </a:t>
            </a:r>
            <a:r>
              <a:rPr lang="en-MY" dirty="0" err="1" smtClean="0"/>
              <a:t>menyediakan</a:t>
            </a:r>
            <a:r>
              <a:rPr lang="en-MY" dirty="0" smtClean="0"/>
              <a:t> </a:t>
            </a:r>
            <a:r>
              <a:rPr lang="en-MY" dirty="0" err="1" smtClean="0"/>
              <a:t>perundingan</a:t>
            </a:r>
            <a:r>
              <a:rPr lang="en-MY" dirty="0" smtClean="0"/>
              <a:t> </a:t>
            </a:r>
            <a:r>
              <a:rPr lang="en-MY" dirty="0" err="1" smtClean="0"/>
              <a:t>pihak</a:t>
            </a:r>
            <a:r>
              <a:rPr lang="en-MY" dirty="0" smtClean="0"/>
              <a:t> yang </a:t>
            </a:r>
            <a:r>
              <a:rPr lang="en-MY" dirty="0" err="1" smtClean="0"/>
              <a:t>berkepentingan</a:t>
            </a:r>
            <a:r>
              <a:rPr lang="en-MY" dirty="0" smtClean="0"/>
              <a:t> di </a:t>
            </a:r>
            <a:r>
              <a:rPr lang="en-MY" dirty="0" err="1" smtClean="0"/>
              <a:t>peringkat</a:t>
            </a:r>
            <a:r>
              <a:rPr lang="en-MY" dirty="0" smtClean="0"/>
              <a:t> </a:t>
            </a:r>
            <a:r>
              <a:rPr lang="en-MY" dirty="0" err="1" smtClean="0"/>
              <a:t>kebangsaan</a:t>
            </a:r>
            <a:endParaRPr lang="en-MY" dirty="0" smtClean="0"/>
          </a:p>
          <a:p>
            <a:r>
              <a:rPr lang="en-MY" dirty="0" err="1" smtClean="0"/>
              <a:t>Rundingan</a:t>
            </a:r>
            <a:r>
              <a:rPr lang="en-MY" dirty="0" smtClean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diterjemahkan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menangani</a:t>
            </a:r>
            <a:r>
              <a:rPr lang="en-MY" dirty="0" smtClean="0"/>
              <a:t> </a:t>
            </a:r>
            <a:r>
              <a:rPr lang="en-MY" dirty="0" err="1" smtClean="0"/>
              <a:t>kebimbangan</a:t>
            </a:r>
            <a:r>
              <a:rPr lang="en-MY" dirty="0" smtClean="0"/>
              <a:t> </a:t>
            </a:r>
            <a:r>
              <a:rPr lang="en-MY" dirty="0" err="1" smtClean="0"/>
              <a:t>utama</a:t>
            </a:r>
            <a:r>
              <a:rPr lang="en-MY" dirty="0" smtClean="0"/>
              <a:t> di </a:t>
            </a:r>
            <a:r>
              <a:rPr lang="en-MY" dirty="0" err="1" smtClean="0"/>
              <a:t>peringkat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serantau</a:t>
            </a:r>
            <a:endParaRPr lang="en-MY" dirty="0" smtClean="0"/>
          </a:p>
          <a:p>
            <a:r>
              <a:rPr lang="en-MY" dirty="0" err="1" smtClean="0"/>
              <a:t>Apabila</a:t>
            </a:r>
            <a:r>
              <a:rPr lang="en-MY" dirty="0" smtClean="0"/>
              <a:t> proses </a:t>
            </a:r>
            <a:r>
              <a:rPr lang="en-MY" dirty="0" err="1" smtClean="0"/>
              <a:t>Interpretasi</a:t>
            </a:r>
            <a:r>
              <a:rPr lang="en-MY" dirty="0" smtClean="0"/>
              <a:t> </a:t>
            </a:r>
            <a:r>
              <a:rPr lang="en-MY" dirty="0" err="1" smtClean="0"/>
              <a:t>Kebangsaan</a:t>
            </a:r>
            <a:r>
              <a:rPr lang="en-MY" dirty="0" smtClean="0"/>
              <a:t> </a:t>
            </a:r>
            <a:r>
              <a:rPr lang="en-MY" dirty="0" err="1" smtClean="0"/>
              <a:t>berlaku</a:t>
            </a:r>
            <a:r>
              <a:rPr lang="en-MY" dirty="0" smtClean="0"/>
              <a:t>, proses </a:t>
            </a:r>
            <a:r>
              <a:rPr lang="en-MY" dirty="0" err="1" smtClean="0"/>
              <a:t>tersebut</a:t>
            </a:r>
            <a:r>
              <a:rPr lang="en-MY" dirty="0" smtClean="0"/>
              <a:t> </a:t>
            </a:r>
            <a:r>
              <a:rPr lang="en-MY" dirty="0" err="1" smtClean="0"/>
              <a:t>diketuai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ahli-ahli</a:t>
            </a:r>
            <a:r>
              <a:rPr lang="en-MY" dirty="0" smtClean="0"/>
              <a:t> RSPO yang </a:t>
            </a:r>
            <a:r>
              <a:rPr lang="en-MY" dirty="0" err="1" smtClean="0"/>
              <a:t>berpotensi</a:t>
            </a:r>
            <a:r>
              <a:rPr lang="en-MY" dirty="0" smtClean="0"/>
              <a:t> di </a:t>
            </a:r>
            <a:r>
              <a:rPr lang="en-MY" dirty="0" err="1" smtClean="0"/>
              <a:t>negara-negara</a:t>
            </a:r>
            <a:r>
              <a:rPr lang="en-MY" dirty="0" smtClean="0"/>
              <a:t> yang </a:t>
            </a:r>
            <a:r>
              <a:rPr lang="en-MY" dirty="0" err="1" smtClean="0"/>
              <a:t>terlibat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5396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“What is Certification?”</a:t>
            </a:r>
          </a:p>
          <a:p>
            <a:r>
              <a:rPr lang="en-MY" dirty="0" smtClean="0"/>
              <a:t>Video 2 – “How </a:t>
            </a:r>
            <a:r>
              <a:rPr lang="en-MY" dirty="0"/>
              <a:t>C</a:t>
            </a:r>
            <a:r>
              <a:rPr lang="en-MY" dirty="0" smtClean="0"/>
              <a:t>ertification Works?”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3218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MODUL 3: </a:t>
            </a:r>
            <a:r>
              <a:rPr lang="en-MY" dirty="0" err="1" smtClean="0"/>
              <a:t>Hak-hak</a:t>
            </a:r>
            <a:r>
              <a:rPr lang="en-MY" dirty="0" smtClean="0"/>
              <a:t> </a:t>
            </a:r>
            <a:r>
              <a:rPr lang="en-MY" dirty="0" err="1" smtClean="0"/>
              <a:t>Asasi</a:t>
            </a:r>
            <a:r>
              <a:rPr lang="en-MY" dirty="0" smtClean="0"/>
              <a:t> </a:t>
            </a:r>
            <a:r>
              <a:rPr lang="en-MY" dirty="0" err="1" smtClean="0"/>
              <a:t>Manusia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Salah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 smtClean="0"/>
              <a:t>asas</a:t>
            </a:r>
            <a:r>
              <a:rPr lang="en-MY" dirty="0" smtClean="0"/>
              <a:t> </a:t>
            </a:r>
            <a:r>
              <a:rPr lang="en-MY" dirty="0" err="1" smtClean="0"/>
              <a:t>utama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menjadi</a:t>
            </a:r>
            <a:r>
              <a:rPr lang="en-MY" dirty="0" smtClean="0"/>
              <a:t> </a:t>
            </a:r>
            <a:r>
              <a:rPr lang="en-MY" dirty="0" err="1" smtClean="0"/>
              <a:t>pengeluar</a:t>
            </a:r>
            <a:r>
              <a:rPr lang="en-MY" dirty="0" smtClean="0"/>
              <a:t> </a:t>
            </a:r>
            <a:r>
              <a:rPr lang="en-MY" dirty="0" err="1" smtClean="0"/>
              <a:t>minyak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yang </a:t>
            </a:r>
            <a:r>
              <a:rPr lang="en-MY" dirty="0" err="1" smtClean="0"/>
              <a:t>mampan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pengiktirafan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penghormatan</a:t>
            </a:r>
            <a:r>
              <a:rPr lang="en-MY" dirty="0" smtClean="0"/>
              <a:t>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asasi</a:t>
            </a:r>
            <a:r>
              <a:rPr lang="en-MY" dirty="0" smtClean="0"/>
              <a:t> </a:t>
            </a:r>
            <a:r>
              <a:rPr lang="en-MY" dirty="0" err="1" smtClean="0"/>
              <a:t>manusia</a:t>
            </a:r>
            <a:endParaRPr lang="en-MY" dirty="0" smtClean="0"/>
          </a:p>
          <a:p>
            <a:r>
              <a:rPr lang="en-MY" dirty="0" err="1" smtClean="0"/>
              <a:t>Penanaman</a:t>
            </a:r>
            <a:r>
              <a:rPr lang="en-MY" dirty="0" smtClean="0"/>
              <a:t> yang </a:t>
            </a:r>
            <a:r>
              <a:rPr lang="en-MY" dirty="0" err="1" smtClean="0"/>
              <a:t>diperakui</a:t>
            </a:r>
            <a:r>
              <a:rPr lang="en-MY" dirty="0" smtClean="0"/>
              <a:t> </a:t>
            </a:r>
            <a:r>
              <a:rPr lang="en-MY" dirty="0" err="1" smtClean="0"/>
              <a:t>mesti</a:t>
            </a:r>
            <a:r>
              <a:rPr lang="en-MY" dirty="0" smtClean="0"/>
              <a:t> </a:t>
            </a:r>
            <a:r>
              <a:rPr lang="en-MY" dirty="0" err="1" smtClean="0"/>
              <a:t>menunjukan</a:t>
            </a:r>
            <a:r>
              <a:rPr lang="en-MY" dirty="0" smtClean="0"/>
              <a:t> </a:t>
            </a:r>
            <a:r>
              <a:rPr lang="en-MY" dirty="0" err="1" smtClean="0"/>
              <a:t>komitmen</a:t>
            </a:r>
            <a:r>
              <a:rPr lang="en-MY" dirty="0" smtClean="0"/>
              <a:t> di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peningkatan</a:t>
            </a:r>
            <a:r>
              <a:rPr lang="en-MY" dirty="0" smtClean="0"/>
              <a:t> </a:t>
            </a:r>
            <a:r>
              <a:rPr lang="en-MY" dirty="0" err="1" smtClean="0"/>
              <a:t>hidup</a:t>
            </a:r>
            <a:r>
              <a:rPr lang="en-MY" dirty="0" smtClean="0"/>
              <a:t>, </a:t>
            </a:r>
            <a:r>
              <a:rPr lang="en-MY" dirty="0" err="1" smtClean="0"/>
              <a:t>kesejahteraan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piawai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endParaRPr lang="en-MY" dirty="0"/>
          </a:p>
          <a:p>
            <a:r>
              <a:rPr lang="en-MY" dirty="0" err="1" smtClean="0"/>
              <a:t>Penanaman</a:t>
            </a:r>
            <a:r>
              <a:rPr lang="en-MY" dirty="0" smtClean="0"/>
              <a:t> yang </a:t>
            </a:r>
            <a:r>
              <a:rPr lang="en-MY" dirty="0" err="1" smtClean="0"/>
              <a:t>diperakui</a:t>
            </a:r>
            <a:r>
              <a:rPr lang="en-MY" dirty="0" smtClean="0"/>
              <a:t> </a:t>
            </a:r>
            <a:r>
              <a:rPr lang="en-MY" dirty="0" err="1" smtClean="0"/>
              <a:t>harus</a:t>
            </a:r>
            <a:r>
              <a:rPr lang="en-MY" dirty="0" smtClean="0"/>
              <a:t> </a:t>
            </a:r>
            <a:r>
              <a:rPr lang="en-MY" dirty="0" err="1" smtClean="0"/>
              <a:t>menunjukan</a:t>
            </a:r>
            <a:r>
              <a:rPr lang="en-MY" dirty="0" smtClean="0"/>
              <a:t> </a:t>
            </a:r>
            <a:r>
              <a:rPr lang="en-MY" dirty="0" err="1" smtClean="0"/>
              <a:t>bahawa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guna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dilindungi</a:t>
            </a:r>
            <a:r>
              <a:rPr lang="en-MY" dirty="0" smtClean="0"/>
              <a:t> </a:t>
            </a:r>
            <a:r>
              <a:rPr lang="en-MY" dirty="0" err="1" smtClean="0"/>
              <a:t>berasaskan</a:t>
            </a:r>
            <a:r>
              <a:rPr lang="en-MY" dirty="0" smtClean="0"/>
              <a:t> FPIC</a:t>
            </a:r>
          </a:p>
          <a:p>
            <a:r>
              <a:rPr lang="en-MY" dirty="0" err="1" smtClean="0"/>
              <a:t>Menggabungkan</a:t>
            </a:r>
            <a:r>
              <a:rPr lang="en-MY" dirty="0" smtClean="0"/>
              <a:t> </a:t>
            </a:r>
            <a:r>
              <a:rPr lang="en-MY" dirty="0" err="1" smtClean="0"/>
              <a:t>piawaian-piawan</a:t>
            </a:r>
            <a:r>
              <a:rPr lang="en-MY" dirty="0" smtClean="0"/>
              <a:t> </a:t>
            </a:r>
            <a:r>
              <a:rPr lang="en-MY" dirty="0" err="1" smtClean="0"/>
              <a:t>buruh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Pertubuhan</a:t>
            </a:r>
            <a:r>
              <a:rPr lang="en-MY" dirty="0" smtClean="0"/>
              <a:t> </a:t>
            </a:r>
            <a:r>
              <a:rPr lang="en-MY" dirty="0" err="1" smtClean="0"/>
              <a:t>Buruh</a:t>
            </a:r>
            <a:r>
              <a:rPr lang="en-MY" dirty="0" smtClean="0"/>
              <a:t> </a:t>
            </a:r>
            <a:r>
              <a:rPr lang="en-MY" dirty="0" err="1" smtClean="0"/>
              <a:t>Antarabangsa</a:t>
            </a:r>
            <a:r>
              <a:rPr lang="en-MY" dirty="0" smtClean="0"/>
              <a:t> (ILO)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1753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dirty="0" smtClean="0"/>
              <a:t>Orang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 smtClean="0"/>
              <a:t>Asli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49552"/>
          </a:xfrm>
        </p:spPr>
        <p:txBody>
          <a:bodyPr>
            <a:normAutofit/>
          </a:bodyPr>
          <a:lstStyle/>
          <a:p>
            <a:r>
              <a:rPr lang="en-MY" dirty="0" err="1" smtClean="0"/>
              <a:t>Kehidupan</a:t>
            </a:r>
            <a:r>
              <a:rPr lang="en-MY" dirty="0" smtClean="0"/>
              <a:t> Orang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 smtClean="0"/>
              <a:t>Asli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(ILC) </a:t>
            </a:r>
            <a:r>
              <a:rPr lang="en-MY" dirty="0" err="1" smtClean="0"/>
              <a:t>dipengaruhi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perluasan</a:t>
            </a:r>
            <a:r>
              <a:rPr lang="en-MY" dirty="0" smtClean="0"/>
              <a:t> </a:t>
            </a:r>
            <a:r>
              <a:rPr lang="en-MY" dirty="0" err="1" smtClean="0"/>
              <a:t>perladangan</a:t>
            </a:r>
            <a:r>
              <a:rPr lang="en-MY" dirty="0" smtClean="0"/>
              <a:t> </a:t>
            </a:r>
            <a:r>
              <a:rPr lang="en-MY" dirty="0" err="1" smtClean="0"/>
              <a:t>kelapa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endParaRPr lang="en-MY" dirty="0" smtClean="0"/>
          </a:p>
          <a:p>
            <a:r>
              <a:rPr lang="en-MY" dirty="0" err="1" smtClean="0"/>
              <a:t>Apabila</a:t>
            </a:r>
            <a:r>
              <a:rPr lang="en-MY" dirty="0" smtClean="0"/>
              <a:t> </a:t>
            </a:r>
            <a:r>
              <a:rPr lang="en-MY" dirty="0" err="1" smtClean="0"/>
              <a:t>lebih</a:t>
            </a:r>
            <a:r>
              <a:rPr lang="en-MY" dirty="0" smtClean="0"/>
              <a:t> </a:t>
            </a:r>
            <a:r>
              <a:rPr lang="en-MY" dirty="0" err="1" smtClean="0"/>
              <a:t>banyak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dibersihkan</a:t>
            </a:r>
            <a:r>
              <a:rPr lang="en-MY" dirty="0" smtClean="0"/>
              <a:t>, ILC </a:t>
            </a:r>
            <a:r>
              <a:rPr lang="en-MY" dirty="0" err="1" smtClean="0"/>
              <a:t>kehilangan</a:t>
            </a:r>
            <a:r>
              <a:rPr lang="en-MY" dirty="0" smtClean="0"/>
              <a:t> </a:t>
            </a:r>
            <a:r>
              <a:rPr lang="en-MY" dirty="0" err="1" smtClean="0"/>
              <a:t>akses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sumber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endParaRPr lang="en-MY" dirty="0" smtClean="0"/>
          </a:p>
          <a:p>
            <a:r>
              <a:rPr lang="en-MY" dirty="0" err="1" smtClean="0"/>
              <a:t>Berdasarkan</a:t>
            </a:r>
            <a:r>
              <a:rPr lang="en-MY" dirty="0" smtClean="0"/>
              <a:t> </a:t>
            </a:r>
            <a:r>
              <a:rPr lang="en-MY" dirty="0" err="1" smtClean="0"/>
              <a:t>Laporan</a:t>
            </a:r>
            <a:r>
              <a:rPr lang="en-MY" dirty="0" smtClean="0"/>
              <a:t> </a:t>
            </a:r>
            <a:r>
              <a:rPr lang="en-MY" dirty="0" err="1" smtClean="0"/>
              <a:t>Impak</a:t>
            </a:r>
            <a:r>
              <a:rPr lang="en-MY" dirty="0" smtClean="0"/>
              <a:t> RSPO 2018, </a:t>
            </a:r>
            <a:r>
              <a:rPr lang="en-MY" dirty="0" err="1" smtClean="0"/>
              <a:t>aduan</a:t>
            </a:r>
            <a:r>
              <a:rPr lang="en-MY" dirty="0" smtClean="0"/>
              <a:t> </a:t>
            </a:r>
            <a:r>
              <a:rPr lang="en-MY" dirty="0" err="1" smtClean="0"/>
              <a:t>tentang</a:t>
            </a:r>
            <a:r>
              <a:rPr lang="en-MY" dirty="0" smtClean="0"/>
              <a:t> </a:t>
            </a:r>
            <a:r>
              <a:rPr lang="en-MY" dirty="0" err="1" smtClean="0"/>
              <a:t>kekurangan</a:t>
            </a:r>
            <a:r>
              <a:rPr lang="en-MY" dirty="0" smtClean="0"/>
              <a:t> </a:t>
            </a:r>
            <a:r>
              <a:rPr lang="en-MY" dirty="0" err="1" smtClean="0"/>
              <a:t>penggunaan</a:t>
            </a:r>
            <a:r>
              <a:rPr lang="en-MY" dirty="0" smtClean="0"/>
              <a:t> FPIC </a:t>
            </a:r>
            <a:r>
              <a:rPr lang="en-MY" dirty="0" err="1" smtClean="0"/>
              <a:t>merupakan</a:t>
            </a:r>
            <a:r>
              <a:rPr lang="en-MY" dirty="0" smtClean="0"/>
              <a:t> </a:t>
            </a:r>
            <a:r>
              <a:rPr lang="en-MY" dirty="0" err="1" smtClean="0"/>
              <a:t>aduan</a:t>
            </a:r>
            <a:r>
              <a:rPr lang="en-MY" dirty="0" smtClean="0"/>
              <a:t> yang </a:t>
            </a:r>
            <a:r>
              <a:rPr lang="en-MY" dirty="0" err="1" smtClean="0"/>
              <a:t>mempunyai</a:t>
            </a:r>
            <a:r>
              <a:rPr lang="en-MY" dirty="0" smtClean="0"/>
              <a:t> </a:t>
            </a:r>
            <a:r>
              <a:rPr lang="en-MY" dirty="0" err="1" smtClean="0"/>
              <a:t>bilangan</a:t>
            </a:r>
            <a:r>
              <a:rPr lang="en-MY" dirty="0" smtClean="0"/>
              <a:t> </a:t>
            </a:r>
            <a:r>
              <a:rPr lang="en-MY" dirty="0" err="1" smtClean="0"/>
              <a:t>tertinggi</a:t>
            </a:r>
            <a:r>
              <a:rPr lang="en-MY" dirty="0" smtClean="0"/>
              <a:t> yang </a:t>
            </a:r>
            <a:r>
              <a:rPr lang="en-MY" dirty="0" err="1" smtClean="0"/>
              <a:t>diterima</a:t>
            </a:r>
            <a:r>
              <a:rPr lang="en-MY" dirty="0" smtClean="0"/>
              <a:t> </a:t>
            </a:r>
            <a:r>
              <a:rPr lang="en-MY" dirty="0" err="1" smtClean="0"/>
              <a:t>dari</a:t>
            </a:r>
            <a:r>
              <a:rPr lang="en-MY" dirty="0" smtClean="0"/>
              <a:t> </a:t>
            </a:r>
            <a:r>
              <a:rPr lang="en-MY" dirty="0" err="1" smtClean="0"/>
              <a:t>tahun</a:t>
            </a:r>
            <a:r>
              <a:rPr lang="en-MY" dirty="0" smtClean="0"/>
              <a:t> 2009 </a:t>
            </a:r>
            <a:r>
              <a:rPr lang="en-MY" dirty="0" err="1" smtClean="0"/>
              <a:t>sehingga</a:t>
            </a:r>
            <a:r>
              <a:rPr lang="en-MY" dirty="0" smtClean="0"/>
              <a:t> 2018</a:t>
            </a:r>
          </a:p>
          <a:p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menangani</a:t>
            </a:r>
            <a:r>
              <a:rPr lang="en-MY" dirty="0" smtClean="0"/>
              <a:t> </a:t>
            </a:r>
            <a:r>
              <a:rPr lang="en-MY" dirty="0" err="1" smtClean="0"/>
              <a:t>isu</a:t>
            </a:r>
            <a:r>
              <a:rPr lang="en-MY" dirty="0" smtClean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, RSPO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memperbaiki</a:t>
            </a:r>
            <a:r>
              <a:rPr lang="en-MY" dirty="0" smtClean="0"/>
              <a:t> P&amp;C 2018, </a:t>
            </a:r>
            <a:r>
              <a:rPr lang="en-MY" dirty="0" err="1" smtClean="0"/>
              <a:t>menjadikannya</a:t>
            </a:r>
            <a:r>
              <a:rPr lang="en-MY" dirty="0" smtClean="0"/>
              <a:t> </a:t>
            </a:r>
            <a:r>
              <a:rPr lang="en-MY" dirty="0" err="1" smtClean="0"/>
              <a:t>wajib</a:t>
            </a:r>
            <a:r>
              <a:rPr lang="en-MY" dirty="0" smtClean="0"/>
              <a:t> </a:t>
            </a:r>
            <a:r>
              <a:rPr lang="en-MY" dirty="0" err="1" smtClean="0"/>
              <a:t>ke</a:t>
            </a:r>
            <a:r>
              <a:rPr lang="en-MY" dirty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penanaman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melaksanakan</a:t>
            </a:r>
            <a:r>
              <a:rPr lang="en-MY" dirty="0" smtClean="0"/>
              <a:t> FPIC </a:t>
            </a:r>
            <a:r>
              <a:rPr lang="en-MY" dirty="0" err="1" smtClean="0"/>
              <a:t>sebelum</a:t>
            </a:r>
            <a:r>
              <a:rPr lang="en-MY" dirty="0" smtClean="0"/>
              <a:t> </a:t>
            </a:r>
            <a:r>
              <a:rPr lang="en-MY" dirty="0" err="1" smtClean="0"/>
              <a:t>membuka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perladangan</a:t>
            </a:r>
            <a:r>
              <a:rPr lang="en-MY" dirty="0" smtClean="0"/>
              <a:t> </a:t>
            </a:r>
            <a:r>
              <a:rPr lang="en-MY" dirty="0" err="1" smtClean="0"/>
              <a:t>baru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0550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 smtClean="0"/>
              <a:t>Apakah</a:t>
            </a:r>
            <a:r>
              <a:rPr lang="en-MY" dirty="0" smtClean="0"/>
              <a:t> FPIC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93568"/>
          </a:xfrm>
        </p:spPr>
        <p:txBody>
          <a:bodyPr>
            <a:normAutofit lnSpcReduction="10000"/>
          </a:bodyPr>
          <a:lstStyle/>
          <a:p>
            <a:r>
              <a:rPr lang="en-MY" dirty="0" err="1" smtClean="0"/>
              <a:t>Diiktiraf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Deklarasi</a:t>
            </a:r>
            <a:r>
              <a:rPr lang="en-MY" dirty="0" smtClean="0"/>
              <a:t> </a:t>
            </a:r>
            <a:r>
              <a:rPr lang="en-MY" dirty="0" err="1" smtClean="0"/>
              <a:t>Pertubuhan</a:t>
            </a:r>
            <a:r>
              <a:rPr lang="en-MY" dirty="0" smtClean="0"/>
              <a:t> </a:t>
            </a:r>
            <a:r>
              <a:rPr lang="en-MY" dirty="0" err="1" smtClean="0"/>
              <a:t>Bangsa-Bangsa</a:t>
            </a:r>
            <a:r>
              <a:rPr lang="en-MY" dirty="0" smtClean="0"/>
              <a:t> </a:t>
            </a:r>
            <a:r>
              <a:rPr lang="en-MY" dirty="0" err="1" smtClean="0"/>
              <a:t>Bersatu</a:t>
            </a:r>
            <a:r>
              <a:rPr lang="en-MY" dirty="0" smtClean="0"/>
              <a:t> </a:t>
            </a:r>
            <a:r>
              <a:rPr lang="en-MY" dirty="0" err="1" smtClean="0"/>
              <a:t>Mengenai</a:t>
            </a:r>
            <a:r>
              <a:rPr lang="en-MY" dirty="0" smtClean="0"/>
              <a:t> </a:t>
            </a:r>
            <a:r>
              <a:rPr lang="en-MY" dirty="0" err="1" smtClean="0"/>
              <a:t>Hak-hak</a:t>
            </a:r>
            <a:r>
              <a:rPr lang="en-MY" dirty="0" smtClean="0"/>
              <a:t> Orang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 smtClean="0"/>
              <a:t>Asli</a:t>
            </a:r>
            <a:r>
              <a:rPr lang="en-MY" dirty="0" smtClean="0"/>
              <a:t> (UNDRIP)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Konvensyen</a:t>
            </a:r>
            <a:r>
              <a:rPr lang="en-MY" dirty="0" smtClean="0"/>
              <a:t> </a:t>
            </a:r>
            <a:r>
              <a:rPr lang="en-MY" dirty="0" err="1" smtClean="0"/>
              <a:t>Pertubuhan</a:t>
            </a:r>
            <a:r>
              <a:rPr lang="en-MY" dirty="0" smtClean="0"/>
              <a:t> </a:t>
            </a:r>
            <a:r>
              <a:rPr lang="en-MY" dirty="0" err="1" smtClean="0"/>
              <a:t>Buruh</a:t>
            </a:r>
            <a:r>
              <a:rPr lang="en-MY" dirty="0" smtClean="0"/>
              <a:t> </a:t>
            </a:r>
            <a:r>
              <a:rPr lang="en-MY" dirty="0" err="1" smtClean="0"/>
              <a:t>Antarabangsa</a:t>
            </a:r>
            <a:r>
              <a:rPr lang="en-MY" dirty="0" smtClean="0"/>
              <a:t> 169 (ILO 169)</a:t>
            </a:r>
          </a:p>
          <a:p>
            <a:r>
              <a:rPr lang="en-MY" dirty="0" err="1" smtClean="0"/>
              <a:t>Satu</a:t>
            </a:r>
            <a:r>
              <a:rPr lang="en-MY" dirty="0" smtClean="0"/>
              <a:t> proses di </a:t>
            </a:r>
            <a:r>
              <a:rPr lang="en-MY" dirty="0" err="1" smtClean="0"/>
              <a:t>mana</a:t>
            </a:r>
            <a:r>
              <a:rPr lang="en-MY" dirty="0" smtClean="0"/>
              <a:t> orang </a:t>
            </a:r>
            <a:r>
              <a:rPr lang="en-MY" dirty="0" err="1" smtClean="0"/>
              <a:t>luar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/>
              <a:t> </a:t>
            </a:r>
            <a:r>
              <a:rPr lang="en-MY" dirty="0" err="1" smtClean="0"/>
              <a:t>lakukan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mendapat</a:t>
            </a:r>
            <a:r>
              <a:rPr lang="en-MY" dirty="0" smtClean="0"/>
              <a:t> </a:t>
            </a:r>
            <a:r>
              <a:rPr lang="en-MY" dirty="0" err="1" smtClean="0"/>
              <a:t>keizinan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orang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/>
              <a:t>a</a:t>
            </a:r>
            <a:r>
              <a:rPr lang="en-MY" dirty="0" err="1" smtClean="0"/>
              <a:t>sli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</a:t>
            </a:r>
            <a:r>
              <a:rPr lang="en-MY" dirty="0" err="1" smtClean="0"/>
              <a:t>sebelum</a:t>
            </a:r>
            <a:r>
              <a:rPr lang="en-MY" dirty="0" smtClean="0"/>
              <a:t> </a:t>
            </a:r>
            <a:r>
              <a:rPr lang="en-MY" dirty="0" err="1" smtClean="0"/>
              <a:t>melakukan</a:t>
            </a:r>
            <a:r>
              <a:rPr lang="en-MY" dirty="0" smtClean="0"/>
              <a:t> </a:t>
            </a:r>
            <a:r>
              <a:rPr lang="en-MY" dirty="0" err="1" smtClean="0"/>
              <a:t>aktiviti</a:t>
            </a:r>
            <a:endParaRPr lang="en-MY" dirty="0" smtClean="0"/>
          </a:p>
          <a:p>
            <a:r>
              <a:rPr lang="en-MY" dirty="0" smtClean="0"/>
              <a:t>Proses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hanya</a:t>
            </a:r>
            <a:r>
              <a:rPr lang="en-MY" dirty="0" smtClean="0"/>
              <a:t> </a:t>
            </a:r>
            <a:r>
              <a:rPr lang="en-MY" dirty="0" err="1" smtClean="0"/>
              <a:t>berlaku</a:t>
            </a:r>
            <a:r>
              <a:rPr lang="en-MY" dirty="0" smtClean="0"/>
              <a:t> </a:t>
            </a:r>
            <a:r>
              <a:rPr lang="en-MY" dirty="0" err="1" smtClean="0"/>
              <a:t>sekali</a:t>
            </a:r>
            <a:r>
              <a:rPr lang="en-MY" dirty="0" smtClean="0"/>
              <a:t> </a:t>
            </a:r>
            <a:r>
              <a:rPr lang="en-MY" dirty="0" err="1" smtClean="0"/>
              <a:t>sahaja</a:t>
            </a:r>
            <a:r>
              <a:rPr lang="en-MY" dirty="0" smtClean="0"/>
              <a:t>, </a:t>
            </a:r>
            <a:r>
              <a:rPr lang="en-MY" dirty="0" err="1" smtClean="0"/>
              <a:t>malah</a:t>
            </a:r>
            <a:r>
              <a:rPr lang="en-MY" dirty="0" smtClean="0"/>
              <a:t> </a:t>
            </a:r>
            <a:r>
              <a:rPr lang="en-MY" dirty="0" err="1" smtClean="0"/>
              <a:t>berulang</a:t>
            </a:r>
            <a:r>
              <a:rPr lang="en-MY" dirty="0" smtClean="0"/>
              <a:t> kali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boleh</a:t>
            </a:r>
            <a:r>
              <a:rPr lang="en-MY" dirty="0" smtClean="0"/>
              <a:t> </a:t>
            </a:r>
            <a:r>
              <a:rPr lang="en-MY" dirty="0" err="1" smtClean="0"/>
              <a:t>memakan</a:t>
            </a:r>
            <a:r>
              <a:rPr lang="en-MY" dirty="0" smtClean="0"/>
              <a:t> </a:t>
            </a:r>
            <a:r>
              <a:rPr lang="en-MY" dirty="0" err="1" smtClean="0"/>
              <a:t>masa</a:t>
            </a:r>
            <a:r>
              <a:rPr lang="en-MY" dirty="0" smtClean="0"/>
              <a:t> yang </a:t>
            </a:r>
            <a:r>
              <a:rPr lang="en-MY" dirty="0" err="1" smtClean="0"/>
              <a:t>panjang</a:t>
            </a:r>
            <a:endParaRPr lang="en-MY" dirty="0"/>
          </a:p>
          <a:p>
            <a:r>
              <a:rPr lang="en-MY" dirty="0" err="1" smtClean="0"/>
              <a:t>Membenarkan</a:t>
            </a:r>
            <a:r>
              <a:rPr lang="en-MY" dirty="0" smtClean="0"/>
              <a:t> </a:t>
            </a:r>
            <a:r>
              <a:rPr lang="en-MY" dirty="0"/>
              <a:t>o</a:t>
            </a:r>
            <a:r>
              <a:rPr lang="en-MY" dirty="0" smtClean="0"/>
              <a:t>rang </a:t>
            </a:r>
            <a:r>
              <a:rPr lang="en-MY" dirty="0" err="1" smtClean="0"/>
              <a:t>asal</a:t>
            </a:r>
            <a:r>
              <a:rPr lang="en-MY" dirty="0" smtClean="0"/>
              <a:t>/</a:t>
            </a:r>
            <a:r>
              <a:rPr lang="en-MY" dirty="0" err="1"/>
              <a:t>a</a:t>
            </a:r>
            <a:r>
              <a:rPr lang="en-MY" dirty="0" err="1" smtClean="0"/>
              <a:t>sli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tempatan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memilih</a:t>
            </a:r>
            <a:r>
              <a:rPr lang="en-MY" dirty="0" smtClean="0"/>
              <a:t> </a:t>
            </a:r>
            <a:r>
              <a:rPr lang="en-MY" dirty="0" err="1" smtClean="0"/>
              <a:t>perwakilan</a:t>
            </a:r>
            <a:r>
              <a:rPr lang="en-MY" dirty="0" smtClean="0"/>
              <a:t> </a:t>
            </a:r>
            <a:r>
              <a:rPr lang="en-MY" dirty="0" err="1" smtClean="0"/>
              <a:t>mereka</a:t>
            </a:r>
            <a:r>
              <a:rPr lang="en-MY" dirty="0" smtClean="0"/>
              <a:t> </a:t>
            </a:r>
            <a:r>
              <a:rPr lang="en-MY" dirty="0" err="1" smtClean="0"/>
              <a:t>sendiri</a:t>
            </a:r>
            <a:endParaRPr lang="en-MY" dirty="0" smtClean="0"/>
          </a:p>
          <a:p>
            <a:r>
              <a:rPr lang="en-MY" dirty="0" err="1" smtClean="0"/>
              <a:t>Dalam</a:t>
            </a:r>
            <a:r>
              <a:rPr lang="en-MY" dirty="0" smtClean="0"/>
              <a:t> proses FPCI, </a:t>
            </a:r>
            <a:r>
              <a:rPr lang="en-MY" dirty="0" err="1"/>
              <a:t>p</a:t>
            </a:r>
            <a:r>
              <a:rPr lang="en-MY" dirty="0" err="1" smtClean="0"/>
              <a:t>erundingan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penyertaan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boleh</a:t>
            </a:r>
            <a:r>
              <a:rPr lang="en-MY" dirty="0" smtClean="0"/>
              <a:t> </a:t>
            </a:r>
            <a:r>
              <a:rPr lang="en-MY" dirty="0" err="1" smtClean="0"/>
              <a:t>ditafsirkan</a:t>
            </a:r>
            <a:r>
              <a:rPr lang="en-MY" dirty="0" smtClean="0"/>
              <a:t> </a:t>
            </a:r>
            <a:r>
              <a:rPr lang="en-MY" dirty="0" err="1" smtClean="0"/>
              <a:t>sebagai</a:t>
            </a:r>
            <a:r>
              <a:rPr lang="en-MY" dirty="0" smtClean="0"/>
              <a:t> </a:t>
            </a:r>
            <a:r>
              <a:rPr lang="en-MY" dirty="0" err="1" smtClean="0"/>
              <a:t>persetujuan</a:t>
            </a:r>
            <a:r>
              <a:rPr lang="en-MY" dirty="0" smtClean="0"/>
              <a:t>, </a:t>
            </a:r>
            <a:r>
              <a:rPr lang="en-MY" dirty="0" err="1" smtClean="0"/>
              <a:t>kerana</a:t>
            </a:r>
            <a:r>
              <a:rPr lang="en-MY" dirty="0" smtClean="0"/>
              <a:t> </a:t>
            </a:r>
            <a:r>
              <a:rPr lang="en-MY" dirty="0" err="1" smtClean="0"/>
              <a:t>kedua-dua</a:t>
            </a:r>
            <a:r>
              <a:rPr lang="en-MY" dirty="0" smtClean="0"/>
              <a:t> </a:t>
            </a:r>
            <a:r>
              <a:rPr lang="en-MY" dirty="0" err="1" smtClean="0"/>
              <a:t>tindakan</a:t>
            </a:r>
            <a:r>
              <a:rPr lang="en-MY" dirty="0" smtClean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hanya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memperoleh</a:t>
            </a:r>
            <a:r>
              <a:rPr lang="en-MY" dirty="0" smtClean="0"/>
              <a:t> </a:t>
            </a:r>
            <a:r>
              <a:rPr lang="en-MY" dirty="0" err="1" smtClean="0"/>
              <a:t>maklumat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118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8640"/>
            <a:ext cx="7772400" cy="4572000"/>
          </a:xfrm>
        </p:spPr>
        <p:txBody>
          <a:bodyPr/>
          <a:lstStyle/>
          <a:p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membenarkan</a:t>
            </a:r>
            <a:r>
              <a:rPr lang="en-MY" dirty="0" smtClean="0"/>
              <a:t> </a:t>
            </a:r>
            <a:r>
              <a:rPr lang="en-MY" dirty="0" err="1" smtClean="0"/>
              <a:t>sebarang</a:t>
            </a:r>
            <a:r>
              <a:rPr lang="en-MY" dirty="0" smtClean="0"/>
              <a:t> </a:t>
            </a:r>
            <a:r>
              <a:rPr lang="en-MY" dirty="0" err="1" smtClean="0"/>
              <a:t>pemberian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mengambil</a:t>
            </a:r>
            <a:r>
              <a:rPr lang="en-MY" dirty="0" smtClean="0"/>
              <a:t> </a:t>
            </a:r>
            <a:r>
              <a:rPr lang="en-MY" dirty="0" err="1" smtClean="0"/>
              <a:t>bahagian</a:t>
            </a:r>
            <a:r>
              <a:rPr lang="en-MY" dirty="0" smtClean="0"/>
              <a:t>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perundingan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manipulasi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rasuahuntuk</a:t>
            </a:r>
            <a:r>
              <a:rPr lang="en-MY" dirty="0" smtClean="0"/>
              <a:t> </a:t>
            </a:r>
            <a:r>
              <a:rPr lang="en-MY" dirty="0" err="1" smtClean="0"/>
              <a:t>mendapatkan</a:t>
            </a:r>
            <a:r>
              <a:rPr lang="en-MY" dirty="0" smtClean="0"/>
              <a:t> </a:t>
            </a:r>
            <a:r>
              <a:rPr lang="en-MY" dirty="0" err="1" smtClean="0"/>
              <a:t>persetujuan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84" y="1801027"/>
            <a:ext cx="6971308" cy="47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6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“What is FPIC?”</a:t>
            </a:r>
          </a:p>
        </p:txBody>
      </p:sp>
    </p:spTree>
    <p:extLst>
      <p:ext uri="{BB962C8B-B14F-4D97-AF65-F5344CB8AC3E}">
        <p14:creationId xmlns:p14="http://schemas.microsoft.com/office/powerpoint/2010/main" val="38732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57808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MY" sz="3200" dirty="0" err="1" smtClean="0"/>
              <a:t>Keizinan</a:t>
            </a:r>
            <a:r>
              <a:rPr lang="en-MY" sz="3200" dirty="0" smtClean="0"/>
              <a:t> </a:t>
            </a:r>
            <a:r>
              <a:rPr lang="en-MY" sz="3200" dirty="0" err="1" smtClean="0"/>
              <a:t>berasaskan</a:t>
            </a:r>
            <a:r>
              <a:rPr lang="en-MY" sz="3200" dirty="0" smtClean="0"/>
              <a:t> </a:t>
            </a:r>
            <a:r>
              <a:rPr lang="en-MY" sz="3200" dirty="0" err="1" smtClean="0"/>
              <a:t>Makluman</a:t>
            </a:r>
            <a:r>
              <a:rPr lang="en-MY" sz="3200" dirty="0" smtClean="0"/>
              <a:t> </a:t>
            </a:r>
            <a:r>
              <a:rPr lang="en-MY" sz="3200" dirty="0" err="1" smtClean="0"/>
              <a:t>Awal</a:t>
            </a:r>
            <a:r>
              <a:rPr lang="en-MY" sz="3200" dirty="0" smtClean="0"/>
              <a:t>, </a:t>
            </a:r>
            <a:r>
              <a:rPr lang="en-MY" sz="3200" dirty="0" err="1" smtClean="0"/>
              <a:t>Bebas</a:t>
            </a:r>
            <a:r>
              <a:rPr lang="en-MY" sz="3200" dirty="0" smtClean="0"/>
              <a:t> </a:t>
            </a:r>
            <a:r>
              <a:rPr lang="en-MY" sz="3200" dirty="0" err="1" smtClean="0"/>
              <a:t>dan</a:t>
            </a:r>
            <a:r>
              <a:rPr lang="en-MY" sz="3200" dirty="0" smtClean="0"/>
              <a:t> </a:t>
            </a:r>
            <a:r>
              <a:rPr lang="en-MY" sz="3200" dirty="0" err="1" smtClean="0"/>
              <a:t>Telus</a:t>
            </a:r>
            <a:r>
              <a:rPr lang="en-MY" sz="3200" dirty="0" smtClean="0"/>
              <a:t> (Free, Prior and Inform Consent – FPIC)</a:t>
            </a:r>
            <a:endParaRPr lang="en-MY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77" y="1665288"/>
            <a:ext cx="6941423" cy="4932064"/>
          </a:xfrm>
        </p:spPr>
      </p:pic>
    </p:spTree>
    <p:extLst>
      <p:ext uri="{BB962C8B-B14F-4D97-AF65-F5344CB8AC3E}">
        <p14:creationId xmlns:p14="http://schemas.microsoft.com/office/powerpoint/2010/main" val="312465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99392"/>
            <a:ext cx="7772400" cy="1143000"/>
          </a:xfrm>
        </p:spPr>
        <p:txBody>
          <a:bodyPr/>
          <a:lstStyle/>
          <a:p>
            <a:r>
              <a:rPr lang="en-MY" dirty="0" smtClean="0"/>
              <a:t>Proses </a:t>
            </a:r>
            <a:r>
              <a:rPr lang="en-MY" dirty="0" err="1" smtClean="0"/>
              <a:t>membuat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5472608"/>
          </a:xfrm>
        </p:spPr>
        <p:txBody>
          <a:bodyPr>
            <a:normAutofit fontScale="92500"/>
          </a:bodyPr>
          <a:lstStyle/>
          <a:p>
            <a:r>
              <a:rPr lang="en-MY" dirty="0" err="1" smtClean="0"/>
              <a:t>Keputusan</a:t>
            </a:r>
            <a:r>
              <a:rPr lang="en-MY" dirty="0" smtClean="0"/>
              <a:t> </a:t>
            </a:r>
            <a:r>
              <a:rPr lang="en-MY" dirty="0" err="1" smtClean="0"/>
              <a:t>harus</a:t>
            </a:r>
            <a:r>
              <a:rPr lang="en-MY" dirty="0" smtClean="0"/>
              <a:t> </a:t>
            </a:r>
            <a:r>
              <a:rPr lang="en-MY" dirty="0" err="1" smtClean="0"/>
              <a:t>dibuat</a:t>
            </a:r>
            <a:r>
              <a:rPr lang="en-MY" dirty="0" smtClean="0"/>
              <a:t> </a:t>
            </a:r>
            <a:r>
              <a:rPr lang="en-MY" dirty="0" err="1" smtClean="0"/>
              <a:t>melalui</a:t>
            </a:r>
            <a:r>
              <a:rPr lang="en-MY" dirty="0" smtClean="0"/>
              <a:t> kata </a:t>
            </a:r>
            <a:r>
              <a:rPr lang="en-MY" dirty="0" err="1" smtClean="0"/>
              <a:t>sepakat</a:t>
            </a:r>
            <a:r>
              <a:rPr lang="en-MY" dirty="0" smtClean="0"/>
              <a:t>,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mencapainya</a:t>
            </a:r>
            <a:r>
              <a:rPr lang="en-MY" dirty="0" smtClean="0"/>
              <a:t>, </a:t>
            </a:r>
            <a:r>
              <a:rPr lang="en-MY" dirty="0" err="1" smtClean="0"/>
              <a:t>setiap</a:t>
            </a:r>
            <a:r>
              <a:rPr lang="en-MY" dirty="0" smtClean="0"/>
              <a:t> </a:t>
            </a:r>
            <a:r>
              <a:rPr lang="en-MY" dirty="0" err="1" smtClean="0"/>
              <a:t>peringkat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harus</a:t>
            </a:r>
            <a:r>
              <a:rPr lang="en-MY" dirty="0" smtClean="0"/>
              <a:t> </a:t>
            </a:r>
            <a:r>
              <a:rPr lang="en-MY" dirty="0" err="1" smtClean="0"/>
              <a:t>terlibat</a:t>
            </a:r>
            <a:endParaRPr lang="en-MY" dirty="0" smtClean="0"/>
          </a:p>
          <a:p>
            <a:r>
              <a:rPr lang="en-MY" dirty="0" err="1" smtClean="0"/>
              <a:t>Pada</a:t>
            </a:r>
            <a:r>
              <a:rPr lang="en-MY" dirty="0" smtClean="0"/>
              <a:t> </a:t>
            </a:r>
            <a:r>
              <a:rPr lang="en-MY" dirty="0" err="1" smtClean="0"/>
              <a:t>kebiasaannya</a:t>
            </a:r>
            <a:r>
              <a:rPr lang="en-MY" dirty="0" smtClean="0"/>
              <a:t>,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mesyuarat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, </a:t>
            </a:r>
            <a:r>
              <a:rPr lang="en-MY" dirty="0" err="1" smtClean="0"/>
              <a:t>kebanyakannya</a:t>
            </a:r>
            <a:r>
              <a:rPr lang="en-MY" dirty="0" smtClean="0"/>
              <a:t> </a:t>
            </a:r>
            <a:r>
              <a:rPr lang="en-MY" dirty="0" err="1" smtClean="0"/>
              <a:t>dihadiri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kaum</a:t>
            </a:r>
            <a:r>
              <a:rPr lang="en-MY" dirty="0" smtClean="0"/>
              <a:t> </a:t>
            </a:r>
            <a:r>
              <a:rPr lang="en-MY" dirty="0" err="1" smtClean="0"/>
              <a:t>lelaki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mereka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membuat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endParaRPr lang="en-MY" dirty="0" smtClean="0"/>
          </a:p>
          <a:p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itu</a:t>
            </a:r>
            <a:r>
              <a:rPr lang="en-MY" dirty="0" smtClean="0"/>
              <a:t>, </a:t>
            </a:r>
            <a:r>
              <a:rPr lang="en-MY" dirty="0" err="1" smtClean="0"/>
              <a:t>penglibatan</a:t>
            </a:r>
            <a:r>
              <a:rPr lang="en-MY" dirty="0" smtClean="0"/>
              <a:t> </a:t>
            </a:r>
            <a:r>
              <a:rPr lang="en-MY" dirty="0" err="1" smtClean="0"/>
              <a:t>kaum</a:t>
            </a:r>
            <a:r>
              <a:rPr lang="en-MY" dirty="0" smtClean="0"/>
              <a:t> </a:t>
            </a:r>
            <a:r>
              <a:rPr lang="en-MY" dirty="0" err="1" smtClean="0"/>
              <a:t>wanita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belia</a:t>
            </a:r>
            <a:r>
              <a:rPr lang="en-MY" dirty="0" smtClean="0"/>
              <a:t> </a:t>
            </a:r>
            <a:r>
              <a:rPr lang="en-MY" dirty="0" err="1" smtClean="0"/>
              <a:t>juga</a:t>
            </a:r>
            <a:r>
              <a:rPr lang="en-MY" dirty="0" smtClean="0"/>
              <a:t> </a:t>
            </a:r>
            <a:r>
              <a:rPr lang="en-MY" dirty="0" err="1" smtClean="0"/>
              <a:t>harus</a:t>
            </a:r>
            <a:r>
              <a:rPr lang="en-MY" dirty="0" smtClean="0"/>
              <a:t> </a:t>
            </a:r>
            <a:r>
              <a:rPr lang="en-MY" dirty="0" err="1" smtClean="0"/>
              <a:t>diambil</a:t>
            </a:r>
            <a:r>
              <a:rPr lang="en-MY" dirty="0" smtClean="0"/>
              <a:t> </a:t>
            </a:r>
            <a:r>
              <a:rPr lang="en-MY" dirty="0" err="1" smtClean="0"/>
              <a:t>kira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menjadikan</a:t>
            </a:r>
            <a:r>
              <a:rPr lang="en-MY" dirty="0" smtClean="0"/>
              <a:t> kata </a:t>
            </a:r>
            <a:r>
              <a:rPr lang="en-MY" dirty="0" err="1" smtClean="0"/>
              <a:t>sepakat</a:t>
            </a:r>
            <a:r>
              <a:rPr lang="en-MY" dirty="0" smtClean="0"/>
              <a:t>,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ianya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/>
              <a:t> </a:t>
            </a:r>
            <a:r>
              <a:rPr lang="en-MY" dirty="0" err="1" smtClean="0"/>
              <a:t>mekanisme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diwujudkan</a:t>
            </a:r>
            <a:endParaRPr lang="en-MY" dirty="0" smtClean="0"/>
          </a:p>
          <a:p>
            <a:r>
              <a:rPr lang="en-MY" dirty="0" err="1" smtClean="0"/>
              <a:t>Walaubagaimanapun</a:t>
            </a:r>
            <a:r>
              <a:rPr lang="en-MY" dirty="0" smtClean="0"/>
              <a:t>, </a:t>
            </a:r>
            <a:r>
              <a:rPr lang="en-MY" dirty="0" err="1" smtClean="0"/>
              <a:t>perjanjian</a:t>
            </a:r>
            <a:r>
              <a:rPr lang="en-MY" dirty="0" smtClean="0"/>
              <a:t> kata </a:t>
            </a:r>
            <a:r>
              <a:rPr lang="en-MY" dirty="0" err="1" smtClean="0"/>
              <a:t>sepakat</a:t>
            </a:r>
            <a:r>
              <a:rPr lang="en-MY" dirty="0" smtClean="0"/>
              <a:t> </a:t>
            </a:r>
            <a:r>
              <a:rPr lang="en-MY" dirty="0" err="1" smtClean="0"/>
              <a:t>mungkin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dapat</a:t>
            </a:r>
            <a:r>
              <a:rPr lang="en-MY" dirty="0" smtClean="0"/>
              <a:t> </a:t>
            </a:r>
            <a:r>
              <a:rPr lang="en-MY" dirty="0" err="1" smtClean="0"/>
              <a:t>dicapai</a:t>
            </a:r>
            <a:r>
              <a:rPr lang="en-MY" dirty="0" smtClean="0"/>
              <a:t> </a:t>
            </a:r>
            <a:r>
              <a:rPr lang="en-MY" dirty="0" err="1" smtClean="0"/>
              <a:t>walaupun</a:t>
            </a:r>
            <a:r>
              <a:rPr lang="en-MY" dirty="0" smtClean="0"/>
              <a:t> </a:t>
            </a:r>
            <a:r>
              <a:rPr lang="en-MY" dirty="0" err="1" smtClean="0"/>
              <a:t>setelah</a:t>
            </a:r>
            <a:r>
              <a:rPr lang="en-MY" dirty="0" smtClean="0"/>
              <a:t> </a:t>
            </a:r>
            <a:r>
              <a:rPr lang="en-MY" dirty="0" err="1" smtClean="0"/>
              <a:t>beberapa</a:t>
            </a:r>
            <a:r>
              <a:rPr lang="en-MY" dirty="0" smtClean="0"/>
              <a:t> </a:t>
            </a:r>
            <a:r>
              <a:rPr lang="en-MY" dirty="0" err="1" smtClean="0"/>
              <a:t>sesi</a:t>
            </a:r>
            <a:r>
              <a:rPr lang="en-MY" dirty="0" smtClean="0"/>
              <a:t> </a:t>
            </a:r>
            <a:r>
              <a:rPr lang="en-MY" dirty="0" err="1" smtClean="0"/>
              <a:t>perbincangan</a:t>
            </a:r>
            <a:endParaRPr lang="en-MY" dirty="0" smtClean="0"/>
          </a:p>
          <a:p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mesti</a:t>
            </a:r>
            <a:r>
              <a:rPr lang="en-MY" dirty="0" smtClean="0"/>
              <a:t> </a:t>
            </a:r>
            <a:r>
              <a:rPr lang="en-MY" dirty="0" err="1" smtClean="0"/>
              <a:t>menentukan</a:t>
            </a:r>
            <a:r>
              <a:rPr lang="en-MY" dirty="0" smtClean="0"/>
              <a:t> </a:t>
            </a:r>
            <a:r>
              <a:rPr lang="en-MY" dirty="0" err="1" smtClean="0"/>
              <a:t>umur</a:t>
            </a:r>
            <a:r>
              <a:rPr lang="en-MY" dirty="0" smtClean="0"/>
              <a:t> minimum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mengundi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bilangan</a:t>
            </a:r>
            <a:r>
              <a:rPr lang="en-MY" dirty="0" smtClean="0"/>
              <a:t> </a:t>
            </a:r>
            <a:r>
              <a:rPr lang="en-MY" dirty="0" err="1" smtClean="0"/>
              <a:t>undi</a:t>
            </a:r>
            <a:r>
              <a:rPr lang="en-MY" dirty="0" smtClean="0"/>
              <a:t> yang </a:t>
            </a:r>
            <a:r>
              <a:rPr lang="en-MY" dirty="0" err="1" smtClean="0"/>
              <a:t>diperlukan</a:t>
            </a:r>
            <a:r>
              <a:rPr lang="en-MY" dirty="0" smtClean="0"/>
              <a:t> </a:t>
            </a:r>
            <a:r>
              <a:rPr lang="en-MY" dirty="0" err="1" smtClean="0"/>
              <a:t>bagi</a:t>
            </a:r>
            <a:r>
              <a:rPr lang="en-MY" dirty="0" smtClean="0"/>
              <a:t> </a:t>
            </a:r>
            <a:r>
              <a:rPr lang="en-MY" dirty="0" err="1" smtClean="0"/>
              <a:t>membuat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endParaRPr lang="en-MY" dirty="0" smtClean="0"/>
          </a:p>
          <a:p>
            <a:r>
              <a:rPr lang="en-MY" dirty="0" err="1" smtClean="0"/>
              <a:t>Kaedah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mencapai</a:t>
            </a:r>
            <a:r>
              <a:rPr lang="en-MY" dirty="0" smtClean="0"/>
              <a:t> </a:t>
            </a:r>
            <a:r>
              <a:rPr lang="en-MY" dirty="0" err="1" smtClean="0"/>
              <a:t>keputusan</a:t>
            </a:r>
            <a:r>
              <a:rPr lang="en-MY" dirty="0" smtClean="0"/>
              <a:t> </a:t>
            </a:r>
            <a:r>
              <a:rPr lang="en-MY" dirty="0" err="1" smtClean="0"/>
              <a:t>mesti</a:t>
            </a:r>
            <a:r>
              <a:rPr lang="en-MY" dirty="0" smtClean="0"/>
              <a:t> </a:t>
            </a:r>
            <a:r>
              <a:rPr lang="en-MY" dirty="0" err="1" smtClean="0"/>
              <a:t>dimaklumkan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parti</a:t>
            </a:r>
            <a:r>
              <a:rPr lang="en-MY" dirty="0" smtClean="0"/>
              <a:t> </a:t>
            </a:r>
            <a:r>
              <a:rPr lang="en-MY" dirty="0" err="1" smtClean="0"/>
              <a:t>bebas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pemerhati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1361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“Rights in Action: Free Prior Inform Consent by  AIPP</a:t>
            </a:r>
          </a:p>
          <a:p>
            <a:r>
              <a:rPr lang="en-MY" dirty="0" smtClean="0"/>
              <a:t>Video 2 – “PADIATAPA by ELSAM”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624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 err="1" smtClean="0"/>
              <a:t>Kes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Proses FPIC yang </a:t>
            </a:r>
            <a:r>
              <a:rPr lang="en-MY" dirty="0" err="1" smtClean="0"/>
              <a:t>Gagal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Di </a:t>
            </a: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kebanyakan</a:t>
            </a:r>
            <a:r>
              <a:rPr lang="en-MY" dirty="0" smtClean="0"/>
              <a:t> </a:t>
            </a:r>
            <a:r>
              <a:rPr lang="en-MY" dirty="0" err="1" smtClean="0"/>
              <a:t>keadaan</a:t>
            </a:r>
            <a:r>
              <a:rPr lang="en-MY" dirty="0" smtClean="0"/>
              <a:t>, FPIC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gagal</a:t>
            </a:r>
            <a:r>
              <a:rPr lang="en-MY" dirty="0" smtClean="0"/>
              <a:t> </a:t>
            </a:r>
            <a:r>
              <a:rPr lang="en-MY" dirty="0" err="1" smtClean="0"/>
              <a:t>kerana</a:t>
            </a:r>
            <a:r>
              <a:rPr lang="en-MY" dirty="0" smtClean="0"/>
              <a:t> </a:t>
            </a:r>
            <a:r>
              <a:rPr lang="en-MY" dirty="0" err="1" smtClean="0"/>
              <a:t>ia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dijalankan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betul</a:t>
            </a:r>
            <a:endParaRPr lang="en-MY" dirty="0"/>
          </a:p>
          <a:p>
            <a:r>
              <a:rPr lang="en-MY" dirty="0" smtClean="0"/>
              <a:t>Proses </a:t>
            </a:r>
            <a:r>
              <a:rPr lang="en-MY" dirty="0" err="1" smtClean="0"/>
              <a:t>ini</a:t>
            </a:r>
            <a:r>
              <a:rPr lang="en-MY" dirty="0" smtClean="0"/>
              <a:t> yang </a:t>
            </a:r>
            <a:r>
              <a:rPr lang="en-MY" dirty="0" err="1" smtClean="0"/>
              <a:t>sepatutnya</a:t>
            </a:r>
            <a:r>
              <a:rPr lang="en-MY" dirty="0" smtClean="0"/>
              <a:t> </a:t>
            </a:r>
            <a:r>
              <a:rPr lang="en-MY" dirty="0" err="1" smtClean="0"/>
              <a:t>dijalankan</a:t>
            </a:r>
            <a:r>
              <a:rPr lang="en-MY" dirty="0" smtClean="0"/>
              <a:t> </a:t>
            </a:r>
            <a:r>
              <a:rPr lang="en-MY" dirty="0" err="1" smtClean="0"/>
              <a:t>secara</a:t>
            </a:r>
            <a:r>
              <a:rPr lang="en-MY" dirty="0" smtClean="0"/>
              <a:t> </a:t>
            </a:r>
            <a:r>
              <a:rPr lang="en-MY" dirty="0" err="1" smtClean="0"/>
              <a:t>telus</a:t>
            </a:r>
            <a:r>
              <a:rPr lang="en-MY" dirty="0" smtClean="0"/>
              <a:t>, </a:t>
            </a:r>
            <a:r>
              <a:rPr lang="en-MY" dirty="0" err="1" smtClean="0"/>
              <a:t>sebaliknya</a:t>
            </a:r>
            <a:r>
              <a:rPr lang="en-MY" dirty="0" smtClean="0"/>
              <a:t> </a:t>
            </a:r>
            <a:r>
              <a:rPr lang="en-MY" dirty="0" err="1" smtClean="0"/>
              <a:t>mereka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memberi</a:t>
            </a:r>
            <a:r>
              <a:rPr lang="en-MY" dirty="0" smtClean="0"/>
              <a:t> </a:t>
            </a:r>
            <a:r>
              <a:rPr lang="en-MY" dirty="0" err="1" smtClean="0"/>
              <a:t>maklumat</a:t>
            </a:r>
            <a:r>
              <a:rPr lang="en-MY" dirty="0" smtClean="0"/>
              <a:t> </a:t>
            </a:r>
            <a:r>
              <a:rPr lang="en-MY" dirty="0" err="1" smtClean="0"/>
              <a:t>penuh</a:t>
            </a:r>
            <a:r>
              <a:rPr lang="en-MY" dirty="0" smtClean="0"/>
              <a:t>, </a:t>
            </a:r>
            <a:r>
              <a:rPr lang="en-MY" dirty="0" err="1" smtClean="0"/>
              <a:t>melakukan</a:t>
            </a:r>
            <a:r>
              <a:rPr lang="en-MY" dirty="0" smtClean="0"/>
              <a:t> </a:t>
            </a:r>
            <a:r>
              <a:rPr lang="en-MY" dirty="0" err="1" smtClean="0"/>
              <a:t>manipulasi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paksaan</a:t>
            </a:r>
            <a:endParaRPr lang="en-MY" dirty="0" smtClean="0"/>
          </a:p>
          <a:p>
            <a:r>
              <a:rPr lang="en-MY" dirty="0" err="1" smtClean="0"/>
              <a:t>Berikut</a:t>
            </a:r>
            <a:r>
              <a:rPr lang="en-MY" dirty="0" smtClean="0"/>
              <a:t> </a:t>
            </a:r>
            <a:r>
              <a:rPr lang="en-MY" dirty="0" err="1" smtClean="0"/>
              <a:t>merupakan</a:t>
            </a:r>
            <a:r>
              <a:rPr lang="en-MY" dirty="0" smtClean="0"/>
              <a:t> </a:t>
            </a:r>
            <a:r>
              <a:rPr lang="en-MY" dirty="0" err="1" smtClean="0"/>
              <a:t>contoh-contoh</a:t>
            </a:r>
            <a:r>
              <a:rPr lang="en-MY" dirty="0" smtClean="0"/>
              <a:t> proses FPIC yang </a:t>
            </a:r>
            <a:r>
              <a:rPr lang="en-MY" dirty="0" err="1" smtClean="0"/>
              <a:t>gagal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037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772400" cy="6192688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MY" b="1" dirty="0" err="1" smtClean="0"/>
              <a:t>Keizinan</a:t>
            </a:r>
            <a:r>
              <a:rPr lang="en-MY" b="1" dirty="0" smtClean="0"/>
              <a:t> </a:t>
            </a:r>
            <a:r>
              <a:rPr lang="en-MY" b="1" dirty="0" err="1" smtClean="0"/>
              <a:t>tidak</a:t>
            </a:r>
            <a:r>
              <a:rPr lang="en-MY" b="1" dirty="0" smtClean="0"/>
              <a:t> </a:t>
            </a:r>
            <a:r>
              <a:rPr lang="en-MY" b="1" dirty="0" err="1" smtClean="0"/>
              <a:t>diberikan</a:t>
            </a:r>
            <a:r>
              <a:rPr lang="en-MY" b="1" dirty="0" smtClean="0"/>
              <a:t> </a:t>
            </a:r>
            <a:r>
              <a:rPr lang="en-MY" b="1" dirty="0" err="1" smtClean="0"/>
              <a:t>oleh</a:t>
            </a:r>
            <a:r>
              <a:rPr lang="en-MY" b="1" dirty="0" smtClean="0"/>
              <a:t> </a:t>
            </a:r>
            <a:r>
              <a:rPr lang="en-MY" b="1" dirty="0" err="1"/>
              <a:t>M</a:t>
            </a:r>
            <a:r>
              <a:rPr lang="en-MY" b="1" dirty="0" err="1" smtClean="0"/>
              <a:t>asyarakat</a:t>
            </a:r>
            <a:r>
              <a:rPr lang="en-MY" b="1" dirty="0" smtClean="0"/>
              <a:t> </a:t>
            </a:r>
            <a:r>
              <a:rPr lang="en-MY" b="1" dirty="0" err="1" smtClean="0"/>
              <a:t>Telaga</a:t>
            </a:r>
            <a:endParaRPr lang="en-MY" b="1" dirty="0" smtClean="0"/>
          </a:p>
          <a:p>
            <a:pPr>
              <a:buFont typeface="Arial" pitchFamily="34" charset="0"/>
              <a:buChar char="•"/>
            </a:pPr>
            <a:r>
              <a:rPr lang="en-MY" dirty="0" err="1" smtClean="0"/>
              <a:t>Artikel</a:t>
            </a:r>
            <a:r>
              <a:rPr lang="en-MY" dirty="0" smtClean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menggambarkan</a:t>
            </a:r>
            <a:r>
              <a:rPr lang="en-MY" dirty="0" smtClean="0"/>
              <a:t> </a:t>
            </a:r>
            <a:r>
              <a:rPr lang="en-MY" dirty="0" err="1" smtClean="0"/>
              <a:t>penolakan</a:t>
            </a:r>
            <a:r>
              <a:rPr lang="en-MY" dirty="0" smtClean="0"/>
              <a:t> </a:t>
            </a:r>
            <a:r>
              <a:rPr lang="en-MY" dirty="0" err="1" smtClean="0"/>
              <a:t>konsep</a:t>
            </a:r>
            <a:r>
              <a:rPr lang="en-MY" dirty="0" smtClean="0"/>
              <a:t> FPIC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Telaga</a:t>
            </a:r>
            <a:r>
              <a:rPr lang="en-MY" dirty="0" smtClean="0"/>
              <a:t> di sub-</a:t>
            </a:r>
            <a:r>
              <a:rPr lang="en-MY" dirty="0" err="1" smtClean="0"/>
              <a:t>daerah</a:t>
            </a:r>
            <a:r>
              <a:rPr lang="en-MY" dirty="0" smtClean="0"/>
              <a:t> </a:t>
            </a:r>
            <a:r>
              <a:rPr lang="en-MY" dirty="0" err="1" smtClean="0"/>
              <a:t>Damples</a:t>
            </a:r>
            <a:r>
              <a:rPr lang="en-MY" dirty="0" smtClean="0"/>
              <a:t>, Daerah </a:t>
            </a:r>
            <a:r>
              <a:rPr lang="en-MY" dirty="0" err="1" smtClean="0"/>
              <a:t>Donggala</a:t>
            </a:r>
            <a:r>
              <a:rPr lang="en-MY" dirty="0" smtClean="0"/>
              <a:t>, </a:t>
            </a:r>
            <a:r>
              <a:rPr lang="en-MY" dirty="0" err="1" smtClean="0"/>
              <a:t>dan</a:t>
            </a:r>
            <a:r>
              <a:rPr lang="en-MY" dirty="0" smtClean="0"/>
              <a:t> Sulawesi Tengah, Indonesia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projek</a:t>
            </a:r>
            <a:r>
              <a:rPr lang="en-MY" dirty="0" smtClean="0"/>
              <a:t> REDD+.</a:t>
            </a:r>
          </a:p>
          <a:p>
            <a:pPr>
              <a:buFont typeface="Arial" pitchFamily="34" charset="0"/>
              <a:buChar char="•"/>
            </a:pPr>
            <a:r>
              <a:rPr lang="en-MY" dirty="0" err="1" smtClean="0"/>
              <a:t>Konsep</a:t>
            </a:r>
            <a:r>
              <a:rPr lang="en-MY" dirty="0" smtClean="0"/>
              <a:t> </a:t>
            </a:r>
            <a:r>
              <a:rPr lang="en-MY" dirty="0" err="1" smtClean="0"/>
              <a:t>sosialisasi</a:t>
            </a:r>
            <a:r>
              <a:rPr lang="en-MY" dirty="0" smtClean="0"/>
              <a:t> FPIC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dibentuk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Kerajaan</a:t>
            </a:r>
            <a:r>
              <a:rPr lang="en-MY" dirty="0" smtClean="0"/>
              <a:t> Indonesia </a:t>
            </a:r>
            <a:r>
              <a:rPr lang="en-MY" dirty="0" err="1" smtClean="0"/>
              <a:t>dan</a:t>
            </a:r>
            <a:r>
              <a:rPr lang="en-MY" dirty="0" smtClean="0"/>
              <a:t> Sulawesi Tengah </a:t>
            </a:r>
            <a:r>
              <a:rPr lang="en-MY" dirty="0" err="1" smtClean="0"/>
              <a:t>bersama-sama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kelompok</a:t>
            </a:r>
            <a:r>
              <a:rPr lang="en-MY" dirty="0" smtClean="0"/>
              <a:t> </a:t>
            </a:r>
            <a:r>
              <a:rPr lang="en-MY" dirty="0" err="1" smtClean="0"/>
              <a:t>kerja</a:t>
            </a:r>
            <a:r>
              <a:rPr lang="en-MY" dirty="0" smtClean="0"/>
              <a:t> REDD+ di Sulawesi Tengah</a:t>
            </a:r>
          </a:p>
          <a:p>
            <a:pPr>
              <a:buFont typeface="Arial" pitchFamily="34" charset="0"/>
              <a:buChar char="•"/>
            </a:pPr>
            <a:r>
              <a:rPr lang="en-MY" dirty="0" err="1" smtClean="0"/>
              <a:t>Semasa</a:t>
            </a:r>
            <a:r>
              <a:rPr lang="en-MY" dirty="0" smtClean="0"/>
              <a:t> </a:t>
            </a:r>
            <a:r>
              <a:rPr lang="en-MY" dirty="0" err="1" smtClean="0"/>
              <a:t>Sosialisasi</a:t>
            </a:r>
            <a:r>
              <a:rPr lang="en-MY" dirty="0" smtClean="0"/>
              <a:t>, </a:t>
            </a:r>
            <a:r>
              <a:rPr lang="en-MY" dirty="0" err="1" smtClean="0"/>
              <a:t>wakil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Telaga</a:t>
            </a:r>
            <a:r>
              <a:rPr lang="en-MY" dirty="0" smtClean="0"/>
              <a:t>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menolak</a:t>
            </a:r>
            <a:r>
              <a:rPr lang="en-MY" dirty="0" smtClean="0"/>
              <a:t> proses FPIC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menerima</a:t>
            </a:r>
            <a:r>
              <a:rPr lang="en-MY" dirty="0" smtClean="0"/>
              <a:t> </a:t>
            </a:r>
            <a:r>
              <a:rPr lang="en-MY" dirty="0" err="1" smtClean="0"/>
              <a:t>projek</a:t>
            </a:r>
            <a:r>
              <a:rPr lang="en-MY" dirty="0" smtClean="0"/>
              <a:t> REDD+. </a:t>
            </a:r>
            <a:r>
              <a:rPr lang="en-MY" dirty="0" err="1" smtClean="0"/>
              <a:t>Sebab-sebab</a:t>
            </a:r>
            <a:r>
              <a:rPr lang="en-MY" dirty="0" smtClean="0"/>
              <a:t> </a:t>
            </a:r>
            <a:r>
              <a:rPr lang="en-MY" dirty="0" err="1" smtClean="0"/>
              <a:t>penolakan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:</a:t>
            </a:r>
          </a:p>
          <a:p>
            <a:pPr marL="834390" lvl="1" indent="-514350">
              <a:buFont typeface="+mj-lt"/>
              <a:buAutoNum type="romanLcPeriod"/>
            </a:pPr>
            <a:r>
              <a:rPr lang="en-MY" dirty="0" err="1" smtClean="0"/>
              <a:t>Maklumat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diberikan</a:t>
            </a:r>
            <a:r>
              <a:rPr lang="en-MY" dirty="0" smtClean="0"/>
              <a:t> </a:t>
            </a:r>
            <a:r>
              <a:rPr lang="en-MY" dirty="0" err="1" smtClean="0"/>
              <a:t>secara</a:t>
            </a:r>
            <a:r>
              <a:rPr lang="en-MY" dirty="0" smtClean="0"/>
              <a:t> </a:t>
            </a:r>
            <a:r>
              <a:rPr lang="en-MY" dirty="0" err="1" smtClean="0"/>
              <a:t>terus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Kerajaan</a:t>
            </a:r>
            <a:r>
              <a:rPr lang="en-MY" dirty="0" smtClean="0"/>
              <a:t>, </a:t>
            </a:r>
            <a:r>
              <a:rPr lang="en-MY" dirty="0" err="1" smtClean="0"/>
              <a:t>sebaliknya</a:t>
            </a:r>
            <a:r>
              <a:rPr lang="en-MY" dirty="0" smtClean="0"/>
              <a:t> </a:t>
            </a:r>
            <a:r>
              <a:rPr lang="en-MY" dirty="0" err="1" smtClean="0"/>
              <a:t>disampaikan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</a:t>
            </a:r>
            <a:r>
              <a:rPr lang="en-MY" dirty="0" err="1" smtClean="0"/>
              <a:t>organisasi</a:t>
            </a:r>
            <a:r>
              <a:rPr lang="en-MY" dirty="0" smtClean="0"/>
              <a:t> </a:t>
            </a:r>
            <a:r>
              <a:rPr lang="en-MY" dirty="0" err="1" smtClean="0"/>
              <a:t>masyarakat</a:t>
            </a:r>
            <a:r>
              <a:rPr lang="en-MY" dirty="0" smtClean="0"/>
              <a:t> </a:t>
            </a:r>
            <a:r>
              <a:rPr lang="en-MY" dirty="0" err="1" smtClean="0"/>
              <a:t>awam</a:t>
            </a:r>
            <a:endParaRPr lang="en-MY" dirty="0" smtClean="0"/>
          </a:p>
          <a:p>
            <a:pPr marL="834390" lvl="1" indent="-514350">
              <a:buFont typeface="+mj-lt"/>
              <a:buAutoNum type="romanLcPeriod"/>
            </a:pPr>
            <a:r>
              <a:rPr lang="en-MY" dirty="0" err="1" smtClean="0"/>
              <a:t>Kebimbangan</a:t>
            </a:r>
            <a:r>
              <a:rPr lang="en-MY" dirty="0" smtClean="0"/>
              <a:t>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kejadian</a:t>
            </a:r>
            <a:r>
              <a:rPr lang="en-MY" dirty="0" smtClean="0"/>
              <a:t> yang </a:t>
            </a:r>
            <a:r>
              <a:rPr lang="en-MY" dirty="0" err="1" smtClean="0"/>
              <a:t>lalu</a:t>
            </a:r>
            <a:r>
              <a:rPr lang="en-MY" dirty="0" smtClean="0"/>
              <a:t> </a:t>
            </a:r>
            <a:r>
              <a:rPr lang="en-MY" dirty="0" err="1" smtClean="0"/>
              <a:t>berulang</a:t>
            </a:r>
            <a:r>
              <a:rPr lang="en-MY" dirty="0" smtClean="0"/>
              <a:t> </a:t>
            </a:r>
            <a:r>
              <a:rPr lang="en-MY" dirty="0" err="1" smtClean="0"/>
              <a:t>lagi</a:t>
            </a:r>
            <a:r>
              <a:rPr lang="en-MY" dirty="0" smtClean="0"/>
              <a:t>, di </a:t>
            </a:r>
            <a:r>
              <a:rPr lang="en-MY" dirty="0" err="1" smtClean="0"/>
              <a:t>mana</a:t>
            </a:r>
            <a:r>
              <a:rPr lang="en-MY" dirty="0" smtClean="0"/>
              <a:t> </a:t>
            </a:r>
            <a:r>
              <a:rPr lang="en-MY" dirty="0" err="1" smtClean="0"/>
              <a:t>kerajaan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mengadakan</a:t>
            </a:r>
            <a:r>
              <a:rPr lang="en-MY" dirty="0" smtClean="0"/>
              <a:t> </a:t>
            </a:r>
            <a:r>
              <a:rPr lang="en-MY" dirty="0" err="1" smtClean="0"/>
              <a:t>perundingan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mendapatkan</a:t>
            </a:r>
            <a:r>
              <a:rPr lang="en-MY" dirty="0" smtClean="0"/>
              <a:t> </a:t>
            </a:r>
            <a:r>
              <a:rPr lang="en-MY" dirty="0" err="1" smtClean="0"/>
              <a:t>izin</a:t>
            </a:r>
            <a:r>
              <a:rPr lang="en-MY" dirty="0" smtClean="0"/>
              <a:t> </a:t>
            </a:r>
            <a:r>
              <a:rPr lang="en-MY" dirty="0" err="1" smtClean="0"/>
              <a:t>daripada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apabila</a:t>
            </a:r>
            <a:r>
              <a:rPr lang="en-MY" dirty="0" smtClean="0"/>
              <a:t> </a:t>
            </a:r>
            <a:r>
              <a:rPr lang="en-MY" dirty="0" err="1" smtClean="0"/>
              <a:t>mewujudkan</a:t>
            </a:r>
            <a:r>
              <a:rPr lang="en-MY" dirty="0" smtClean="0"/>
              <a:t> </a:t>
            </a:r>
            <a:r>
              <a:rPr lang="en-MY" dirty="0" err="1" smtClean="0"/>
              <a:t>Pengurusan</a:t>
            </a:r>
            <a:r>
              <a:rPr lang="en-MY" dirty="0" smtClean="0"/>
              <a:t> </a:t>
            </a:r>
            <a:r>
              <a:rPr lang="en-MY" dirty="0" err="1" smtClean="0"/>
              <a:t>Hutan</a:t>
            </a:r>
            <a:r>
              <a:rPr lang="en-MY" dirty="0" smtClean="0"/>
              <a:t>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kawasan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milik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 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9332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8640"/>
            <a:ext cx="7772400" cy="64807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MY" dirty="0" smtClean="0"/>
              <a:t>2. PT. </a:t>
            </a:r>
            <a:r>
              <a:rPr lang="en-MY" dirty="0" err="1" smtClean="0"/>
              <a:t>Agrowiratama</a:t>
            </a:r>
            <a:endParaRPr lang="en-MY" dirty="0" smtClean="0"/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PT </a:t>
            </a:r>
            <a:r>
              <a:rPr lang="en-MY" dirty="0" err="1" smtClean="0"/>
              <a:t>Agrowiratama</a:t>
            </a:r>
            <a:r>
              <a:rPr lang="en-MY" dirty="0" smtClean="0"/>
              <a:t> </a:t>
            </a:r>
            <a:r>
              <a:rPr lang="en-MY" dirty="0" err="1" smtClean="0"/>
              <a:t>anak</a:t>
            </a:r>
            <a:r>
              <a:rPr lang="en-MY" dirty="0" smtClean="0"/>
              <a:t> </a:t>
            </a:r>
            <a:r>
              <a:rPr lang="en-MY" dirty="0" err="1" smtClean="0"/>
              <a:t>syarikat</a:t>
            </a:r>
            <a:r>
              <a:rPr lang="en-MY" dirty="0" smtClean="0"/>
              <a:t> </a:t>
            </a:r>
            <a:r>
              <a:rPr lang="en-MY" dirty="0" err="1" smtClean="0"/>
              <a:t>Musim</a:t>
            </a:r>
            <a:r>
              <a:rPr lang="en-MY" dirty="0" smtClean="0"/>
              <a:t> Mas (</a:t>
            </a:r>
            <a:r>
              <a:rPr lang="en-MY" dirty="0" err="1" smtClean="0"/>
              <a:t>Ahli</a:t>
            </a:r>
            <a:r>
              <a:rPr lang="en-MY" dirty="0" smtClean="0"/>
              <a:t> RSPO)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diberikan</a:t>
            </a:r>
            <a:r>
              <a:rPr lang="en-MY" dirty="0" smtClean="0"/>
              <a:t> permit </a:t>
            </a:r>
            <a:r>
              <a:rPr lang="en-MY" dirty="0" err="1" smtClean="0"/>
              <a:t>pembersihan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prosedur</a:t>
            </a:r>
            <a:r>
              <a:rPr lang="en-MY" dirty="0" smtClean="0"/>
              <a:t> </a:t>
            </a:r>
            <a:r>
              <a:rPr lang="en-MY" dirty="0" err="1" smtClean="0"/>
              <a:t>penanaman</a:t>
            </a:r>
            <a:r>
              <a:rPr lang="en-MY" dirty="0" smtClean="0"/>
              <a:t> </a:t>
            </a:r>
            <a:r>
              <a:rPr lang="en-MY" dirty="0" err="1" smtClean="0"/>
              <a:t>baru</a:t>
            </a:r>
            <a:r>
              <a:rPr lang="en-MY" dirty="0" smtClean="0"/>
              <a:t> (NPP) di Daerah Sambas, Kalimantan Barat</a:t>
            </a:r>
          </a:p>
          <a:p>
            <a:pPr>
              <a:buFont typeface="Arial" pitchFamily="34" charset="0"/>
              <a:buChar char="•"/>
            </a:pPr>
            <a:r>
              <a:rPr lang="en-MY" dirty="0" err="1" smtClean="0"/>
              <a:t>Kampung-kampung</a:t>
            </a:r>
            <a:r>
              <a:rPr lang="en-MY" dirty="0" smtClean="0"/>
              <a:t> yang </a:t>
            </a:r>
            <a:r>
              <a:rPr lang="en-MY" dirty="0" err="1" smtClean="0"/>
              <a:t>terjejas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NPP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Mekar</a:t>
            </a:r>
            <a:r>
              <a:rPr lang="en-MY" dirty="0" smtClean="0"/>
              <a:t> Jaya, </a:t>
            </a:r>
            <a:r>
              <a:rPr lang="en-MY" dirty="0" err="1" smtClean="0"/>
              <a:t>Beringin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Sabung</a:t>
            </a:r>
            <a:r>
              <a:rPr lang="en-MY" dirty="0" smtClean="0"/>
              <a:t>. PT </a:t>
            </a:r>
            <a:r>
              <a:rPr lang="en-MY" dirty="0" err="1" smtClean="0"/>
              <a:t>Agrowiratama</a:t>
            </a:r>
            <a:r>
              <a:rPr lang="en-MY" dirty="0" smtClean="0"/>
              <a:t> </a:t>
            </a:r>
            <a:r>
              <a:rPr lang="en-MY" dirty="0" err="1" smtClean="0"/>
              <a:t>mensosialisasikan</a:t>
            </a:r>
            <a:r>
              <a:rPr lang="en-MY" dirty="0" smtClean="0"/>
              <a:t> </a:t>
            </a:r>
            <a:r>
              <a:rPr lang="en-MY" dirty="0" err="1" smtClean="0"/>
              <a:t>projek</a:t>
            </a:r>
            <a:r>
              <a:rPr lang="en-MY" dirty="0" smtClean="0"/>
              <a:t> </a:t>
            </a:r>
            <a:r>
              <a:rPr lang="en-MY" dirty="0" err="1" smtClean="0"/>
              <a:t>tersebut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turut</a:t>
            </a:r>
            <a:r>
              <a:rPr lang="en-MY" dirty="0" smtClean="0"/>
              <a:t> </a:t>
            </a:r>
            <a:r>
              <a:rPr lang="en-MY" dirty="0" err="1" smtClean="0"/>
              <a:t>menjalankan</a:t>
            </a:r>
            <a:r>
              <a:rPr lang="en-MY" dirty="0" smtClean="0"/>
              <a:t> proses FPIC, </a:t>
            </a:r>
            <a:r>
              <a:rPr lang="en-MY" dirty="0" err="1" smtClean="0"/>
              <a:t>penilaian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persekitaran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penilaian</a:t>
            </a:r>
            <a:r>
              <a:rPr lang="en-MY" dirty="0" smtClean="0"/>
              <a:t> </a:t>
            </a:r>
            <a:r>
              <a:rPr lang="en-MY" dirty="0" err="1" smtClean="0"/>
              <a:t>Nilai</a:t>
            </a:r>
            <a:r>
              <a:rPr lang="en-MY" dirty="0" smtClean="0"/>
              <a:t> </a:t>
            </a:r>
            <a:r>
              <a:rPr lang="en-MY" dirty="0" err="1" smtClean="0"/>
              <a:t>Tinggi</a:t>
            </a:r>
            <a:r>
              <a:rPr lang="en-MY" dirty="0" smtClean="0"/>
              <a:t> </a:t>
            </a:r>
            <a:r>
              <a:rPr lang="en-MY" dirty="0" err="1" smtClean="0"/>
              <a:t>Pemuliharaan</a:t>
            </a:r>
            <a:r>
              <a:rPr lang="en-MY" dirty="0" smtClean="0"/>
              <a:t> (HCV)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Proses FPIC yang </a:t>
            </a:r>
            <a:r>
              <a:rPr lang="en-MY" dirty="0" err="1" smtClean="0"/>
              <a:t>dijalankan</a:t>
            </a:r>
            <a:r>
              <a:rPr lang="en-MY" dirty="0" smtClean="0"/>
              <a:t> </a:t>
            </a:r>
            <a:r>
              <a:rPr lang="en-MY" dirty="0" err="1" smtClean="0"/>
              <a:t>oleh</a:t>
            </a:r>
            <a:r>
              <a:rPr lang="en-MY" dirty="0" smtClean="0"/>
              <a:t> PT </a:t>
            </a:r>
            <a:r>
              <a:rPr lang="en-MY" dirty="0" err="1" smtClean="0"/>
              <a:t>Agrowiratama</a:t>
            </a:r>
            <a:r>
              <a:rPr lang="en-MY" dirty="0" smtClean="0"/>
              <a:t> </a:t>
            </a:r>
            <a:r>
              <a:rPr lang="en-MY" dirty="0" err="1" smtClean="0"/>
              <a:t>dianggap</a:t>
            </a:r>
            <a:r>
              <a:rPr lang="en-MY" dirty="0" smtClean="0"/>
              <a:t> </a:t>
            </a:r>
            <a:r>
              <a:rPr lang="en-MY" dirty="0" err="1" smtClean="0"/>
              <a:t>gagal</a:t>
            </a:r>
            <a:r>
              <a:rPr lang="en-MY" dirty="0" smtClean="0"/>
              <a:t> </a:t>
            </a:r>
            <a:r>
              <a:rPr lang="en-MY" dirty="0" err="1" smtClean="0"/>
              <a:t>kerana</a:t>
            </a:r>
            <a:r>
              <a:rPr lang="en-MY" dirty="0" smtClean="0"/>
              <a:t>:</a:t>
            </a:r>
          </a:p>
          <a:p>
            <a:pPr marL="571500" indent="-571500">
              <a:buFont typeface="+mj-lt"/>
              <a:buAutoNum type="romanLcPeriod"/>
            </a:pP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semua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terlibat</a:t>
            </a:r>
            <a:r>
              <a:rPr lang="en-MY" dirty="0" smtClean="0"/>
              <a:t> di </a:t>
            </a:r>
            <a:r>
              <a:rPr lang="en-MY" dirty="0" err="1" smtClean="0"/>
              <a:t>dalam</a:t>
            </a:r>
            <a:r>
              <a:rPr lang="en-MY" dirty="0" smtClean="0"/>
              <a:t> proses </a:t>
            </a:r>
            <a:r>
              <a:rPr lang="en-MY" dirty="0" err="1" smtClean="0"/>
              <a:t>sosialisasi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proses FPIC</a:t>
            </a:r>
          </a:p>
          <a:p>
            <a:pPr marL="571500" indent="-571500">
              <a:buFont typeface="+mj-lt"/>
              <a:buAutoNum type="romanLcPeriod"/>
            </a:pP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diberikan</a:t>
            </a:r>
            <a:r>
              <a:rPr lang="en-MY" dirty="0" smtClean="0"/>
              <a:t> </a:t>
            </a:r>
            <a:r>
              <a:rPr lang="en-MY" dirty="0" err="1" smtClean="0"/>
              <a:t>maklumat</a:t>
            </a:r>
            <a:r>
              <a:rPr lang="en-MY" dirty="0" smtClean="0"/>
              <a:t> </a:t>
            </a:r>
            <a:r>
              <a:rPr lang="en-MY" dirty="0" err="1" smtClean="0"/>
              <a:t>penuh</a:t>
            </a:r>
            <a:endParaRPr lang="en-MY" dirty="0" smtClean="0"/>
          </a:p>
          <a:p>
            <a:pPr marL="571500" indent="-571500">
              <a:buFont typeface="+mj-lt"/>
              <a:buAutoNum type="romanLcPeriod"/>
            </a:pPr>
            <a:r>
              <a:rPr lang="en-MY" dirty="0" err="1" smtClean="0"/>
              <a:t>Laporan</a:t>
            </a:r>
            <a:r>
              <a:rPr lang="en-MY" dirty="0" smtClean="0"/>
              <a:t> </a:t>
            </a:r>
            <a:r>
              <a:rPr lang="en-MY" dirty="0" err="1" smtClean="0"/>
              <a:t>penilaian</a:t>
            </a:r>
            <a:r>
              <a:rPr lang="en-MY" dirty="0" smtClean="0"/>
              <a:t> HCV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dikongsi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endParaRPr lang="en-MY" dirty="0" smtClean="0"/>
          </a:p>
          <a:p>
            <a:pPr marL="571500" indent="-571500">
              <a:buFont typeface="+mj-lt"/>
              <a:buAutoNum type="romanLcPeriod"/>
            </a:pPr>
            <a:r>
              <a:rPr lang="en-MY" dirty="0" err="1" smtClean="0"/>
              <a:t>Tiada</a:t>
            </a:r>
            <a:r>
              <a:rPr lang="en-MY" dirty="0" smtClean="0"/>
              <a:t> </a:t>
            </a:r>
            <a:r>
              <a:rPr lang="en-MY" dirty="0" err="1" smtClean="0"/>
              <a:t>ketelusan</a:t>
            </a:r>
            <a:r>
              <a:rPr lang="en-MY" dirty="0" smtClean="0"/>
              <a:t> </a:t>
            </a:r>
            <a:r>
              <a:rPr lang="en-MY" dirty="0" err="1" smtClean="0"/>
              <a:t>akibat</a:t>
            </a:r>
            <a:r>
              <a:rPr lang="en-MY" dirty="0" smtClean="0"/>
              <a:t> </a:t>
            </a:r>
            <a:r>
              <a:rPr lang="en-MY" dirty="0" err="1" smtClean="0"/>
              <a:t>banyak</a:t>
            </a:r>
            <a:r>
              <a:rPr lang="en-MY" dirty="0" smtClean="0"/>
              <a:t> </a:t>
            </a:r>
            <a:r>
              <a:rPr lang="en-MY" dirty="0" err="1" smtClean="0"/>
              <a:t>maklumat</a:t>
            </a:r>
            <a:r>
              <a:rPr lang="en-MY" dirty="0" smtClean="0"/>
              <a:t> yang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dikongsi</a:t>
            </a:r>
            <a:r>
              <a:rPr lang="en-MY" dirty="0" smtClean="0"/>
              <a:t> </a:t>
            </a:r>
            <a:r>
              <a:rPr lang="en-MY" dirty="0" err="1" smtClean="0"/>
              <a:t>bersama-sama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646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 smtClean="0"/>
              <a:t>Hak-hak</a:t>
            </a:r>
            <a:r>
              <a:rPr lang="en-MY" dirty="0" smtClean="0"/>
              <a:t> Tanah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RSPO </a:t>
            </a:r>
            <a:r>
              <a:rPr lang="en-MY" dirty="0" err="1" smtClean="0"/>
              <a:t>mengiktiraf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ILC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</a:t>
            </a:r>
            <a:r>
              <a:rPr lang="en-MY" dirty="0" err="1" smtClean="0"/>
              <a:t>mereka</a:t>
            </a:r>
            <a:endParaRPr lang="en-MY" dirty="0" smtClean="0"/>
          </a:p>
          <a:p>
            <a:r>
              <a:rPr lang="en-MY" dirty="0" err="1" smtClean="0"/>
              <a:t>Pengiktirafan</a:t>
            </a:r>
            <a:r>
              <a:rPr lang="en-MY" dirty="0" smtClean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 </a:t>
            </a:r>
            <a:r>
              <a:rPr lang="en-MY" dirty="0" err="1" smtClean="0"/>
              <a:t>dinyatakan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jelas</a:t>
            </a:r>
            <a:r>
              <a:rPr lang="en-MY" dirty="0" smtClean="0"/>
              <a:t> di P&amp;C RSPO 2018, </a:t>
            </a:r>
            <a:r>
              <a:rPr lang="en-MY" dirty="0" err="1"/>
              <a:t>P</a:t>
            </a:r>
            <a:r>
              <a:rPr lang="en-MY" dirty="0" err="1" smtClean="0"/>
              <a:t>rinsip</a:t>
            </a:r>
            <a:r>
              <a:rPr lang="en-MY" dirty="0" smtClean="0"/>
              <a:t> 4, </a:t>
            </a:r>
            <a:r>
              <a:rPr lang="en-MY" dirty="0" err="1"/>
              <a:t>K</a:t>
            </a:r>
            <a:r>
              <a:rPr lang="en-MY" dirty="0" err="1" smtClean="0"/>
              <a:t>riteria</a:t>
            </a:r>
            <a:r>
              <a:rPr lang="en-MY" dirty="0" smtClean="0"/>
              <a:t> 4.7 </a:t>
            </a:r>
            <a:r>
              <a:rPr lang="en-MY" dirty="0" err="1" smtClean="0"/>
              <a:t>dan</a:t>
            </a:r>
            <a:r>
              <a:rPr lang="en-MY" dirty="0" smtClean="0"/>
              <a:t> 4.8</a:t>
            </a:r>
          </a:p>
          <a:p>
            <a:r>
              <a:rPr lang="en-MY" dirty="0" err="1" smtClean="0"/>
              <a:t>Penanaman</a:t>
            </a:r>
            <a:r>
              <a:rPr lang="en-MY" dirty="0" smtClean="0"/>
              <a:t> </a:t>
            </a:r>
            <a:r>
              <a:rPr lang="en-MY" dirty="0" err="1" smtClean="0"/>
              <a:t>kelapa</a:t>
            </a:r>
            <a:r>
              <a:rPr lang="en-MY" dirty="0" smtClean="0"/>
              <a:t> </a:t>
            </a:r>
            <a:r>
              <a:rPr lang="en-MY" dirty="0" err="1" smtClean="0"/>
              <a:t>sawit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melibatkan</a:t>
            </a:r>
            <a:r>
              <a:rPr lang="en-MY" dirty="0" smtClean="0"/>
              <a:t> </a:t>
            </a:r>
            <a:r>
              <a:rPr lang="en-MY" dirty="0" err="1" smtClean="0"/>
              <a:t>diri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memastikan</a:t>
            </a:r>
            <a:r>
              <a:rPr lang="en-MY" dirty="0" smtClean="0"/>
              <a:t> </a:t>
            </a:r>
            <a:r>
              <a:rPr lang="en-MY" dirty="0" err="1" smtClean="0"/>
              <a:t>tiada</a:t>
            </a:r>
            <a:r>
              <a:rPr lang="en-MY" dirty="0" smtClean="0"/>
              <a:t> </a:t>
            </a:r>
            <a:r>
              <a:rPr lang="en-MY" dirty="0" err="1" smtClean="0"/>
              <a:t>pertindihan</a:t>
            </a:r>
            <a:r>
              <a:rPr lang="en-MY" dirty="0" smtClean="0"/>
              <a:t> </a:t>
            </a:r>
            <a:r>
              <a:rPr lang="en-MY" dirty="0" err="1" smtClean="0"/>
              <a:t>pemilikan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sebelum</a:t>
            </a:r>
            <a:r>
              <a:rPr lang="en-MY" dirty="0" smtClean="0"/>
              <a:t> </a:t>
            </a:r>
            <a:r>
              <a:rPr lang="en-MY" dirty="0" err="1" smtClean="0"/>
              <a:t>meneruskan</a:t>
            </a:r>
            <a:r>
              <a:rPr lang="en-MY" dirty="0" smtClean="0"/>
              <a:t> </a:t>
            </a:r>
            <a:r>
              <a:rPr lang="en-MY" dirty="0" err="1" smtClean="0"/>
              <a:t>pembersihan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endParaRPr lang="en-MY" dirty="0" smtClean="0"/>
          </a:p>
          <a:p>
            <a:r>
              <a:rPr lang="en-MY" dirty="0" err="1" smtClean="0"/>
              <a:t>Mereka</a:t>
            </a:r>
            <a:r>
              <a:rPr lang="en-MY" dirty="0" smtClean="0"/>
              <a:t> </a:t>
            </a:r>
            <a:r>
              <a:rPr lang="en-MY" dirty="0" err="1" smtClean="0"/>
              <a:t>juga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menjalankan</a:t>
            </a:r>
            <a:r>
              <a:rPr lang="en-MY" dirty="0" smtClean="0"/>
              <a:t> </a:t>
            </a:r>
            <a:r>
              <a:rPr lang="en-MY" dirty="0" err="1" smtClean="0"/>
              <a:t>penilaian</a:t>
            </a:r>
            <a:r>
              <a:rPr lang="en-MY" dirty="0" smtClean="0"/>
              <a:t> </a:t>
            </a:r>
            <a:r>
              <a:rPr lang="en-MY" dirty="0" err="1" smtClean="0"/>
              <a:t>sosial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alam</a:t>
            </a:r>
            <a:r>
              <a:rPr lang="en-MY" dirty="0" smtClean="0"/>
              <a:t> </a:t>
            </a:r>
            <a:r>
              <a:rPr lang="en-MY" dirty="0" err="1" smtClean="0"/>
              <a:t>sekitar</a:t>
            </a:r>
            <a:r>
              <a:rPr lang="en-MY" dirty="0" smtClean="0"/>
              <a:t> </a:t>
            </a:r>
            <a:r>
              <a:rPr lang="en-MY" dirty="0" err="1" smtClean="0"/>
              <a:t>serta</a:t>
            </a:r>
            <a:r>
              <a:rPr lang="en-MY" dirty="0" smtClean="0"/>
              <a:t> </a:t>
            </a:r>
            <a:r>
              <a:rPr lang="en-MY" dirty="0" err="1" smtClean="0"/>
              <a:t>penilaian</a:t>
            </a:r>
            <a:r>
              <a:rPr lang="en-MY" dirty="0" smtClean="0"/>
              <a:t> HCV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697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smtClean="0"/>
              <a:t>Video 1 – “Identifying Rights to the Land and FPIC”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465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69" y="548680"/>
            <a:ext cx="8371395" cy="5688632"/>
          </a:xfrm>
        </p:spPr>
      </p:pic>
    </p:spTree>
    <p:extLst>
      <p:ext uri="{BB962C8B-B14F-4D97-AF65-F5344CB8AC3E}">
        <p14:creationId xmlns:p14="http://schemas.microsoft.com/office/powerpoint/2010/main" val="16873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 smtClean="0"/>
              <a:t>Hak-hak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MY" dirty="0" err="1" smtClean="0"/>
              <a:t>Hak-hak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juga</a:t>
            </a:r>
            <a:r>
              <a:rPr lang="en-MY" dirty="0" smtClean="0"/>
              <a:t> </a:t>
            </a:r>
            <a:r>
              <a:rPr lang="en-MY" dirty="0" err="1" smtClean="0"/>
              <a:t>turut</a:t>
            </a:r>
            <a:r>
              <a:rPr lang="en-MY" dirty="0" smtClean="0"/>
              <a:t> </a:t>
            </a:r>
            <a:r>
              <a:rPr lang="en-MY" dirty="0" err="1" smtClean="0"/>
              <a:t>dikenali</a:t>
            </a:r>
            <a:r>
              <a:rPr lang="en-MY" dirty="0" smtClean="0"/>
              <a:t> </a:t>
            </a:r>
            <a:r>
              <a:rPr lang="en-MY" dirty="0" err="1" smtClean="0"/>
              <a:t>sebagai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Orang </a:t>
            </a:r>
            <a:r>
              <a:rPr lang="en-MY" dirty="0" err="1" smtClean="0"/>
              <a:t>Asal</a:t>
            </a:r>
            <a:r>
              <a:rPr lang="en-MY" dirty="0"/>
              <a:t> </a:t>
            </a:r>
            <a:r>
              <a:rPr lang="en-MY" dirty="0" smtClean="0"/>
              <a:t>(di Sabah </a:t>
            </a:r>
            <a:r>
              <a:rPr lang="en-MY" dirty="0" err="1" smtClean="0"/>
              <a:t>dan</a:t>
            </a:r>
            <a:r>
              <a:rPr lang="en-MY" dirty="0" smtClean="0"/>
              <a:t> Sarawak),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Orang </a:t>
            </a:r>
            <a:r>
              <a:rPr lang="en-MY" dirty="0" err="1" smtClean="0"/>
              <a:t>Asal</a:t>
            </a:r>
            <a:endParaRPr lang="en-MY" dirty="0" smtClean="0"/>
          </a:p>
          <a:p>
            <a:r>
              <a:rPr lang="en-MY" dirty="0" err="1" smtClean="0"/>
              <a:t>Hak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yang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diduduki</a:t>
            </a:r>
            <a:r>
              <a:rPr lang="en-MY" dirty="0" smtClean="0"/>
              <a:t> </a:t>
            </a:r>
            <a:r>
              <a:rPr lang="en-MY" dirty="0" err="1" smtClean="0"/>
              <a:t>komuniti</a:t>
            </a:r>
            <a:r>
              <a:rPr lang="en-MY" dirty="0" smtClean="0"/>
              <a:t> </a:t>
            </a:r>
            <a:r>
              <a:rPr lang="en-MY" dirty="0" err="1" smtClean="0"/>
              <a:t>selama</a:t>
            </a:r>
            <a:r>
              <a:rPr lang="en-MY" dirty="0" smtClean="0"/>
              <a:t> </a:t>
            </a:r>
            <a:r>
              <a:rPr lang="en-MY" dirty="0" err="1" smtClean="0"/>
              <a:t>beberapa</a:t>
            </a:r>
            <a:r>
              <a:rPr lang="en-MY" dirty="0" smtClean="0"/>
              <a:t> </a:t>
            </a:r>
            <a:r>
              <a:rPr lang="en-MY" dirty="0" err="1" smtClean="0"/>
              <a:t>generasi</a:t>
            </a:r>
            <a:endParaRPr lang="en-MY" dirty="0" smtClean="0"/>
          </a:p>
          <a:p>
            <a:r>
              <a:rPr lang="en-MY" dirty="0" err="1" smtClean="0"/>
              <a:t>Hak</a:t>
            </a:r>
            <a:r>
              <a:rPr lang="en-MY" dirty="0" smtClean="0"/>
              <a:t> ILC </a:t>
            </a:r>
            <a:r>
              <a:rPr lang="en-MY" dirty="0" err="1" smtClean="0"/>
              <a:t>ke</a:t>
            </a:r>
            <a:r>
              <a:rPr lang="en-MY" dirty="0" smtClean="0"/>
              <a:t> </a:t>
            </a:r>
            <a:r>
              <a:rPr lang="en-MY" dirty="0" err="1" smtClean="0"/>
              <a:t>atas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adat</a:t>
            </a:r>
            <a:r>
              <a:rPr lang="en-MY" dirty="0" smtClean="0"/>
              <a:t> </a:t>
            </a:r>
            <a:r>
              <a:rPr lang="en-MY" dirty="0" err="1" smtClean="0"/>
              <a:t>tidak</a:t>
            </a:r>
            <a:r>
              <a:rPr lang="en-MY" dirty="0" smtClean="0"/>
              <a:t> </a:t>
            </a:r>
            <a:r>
              <a:rPr lang="en-MY" dirty="0" err="1" smtClean="0"/>
              <a:t>boleh</a:t>
            </a:r>
            <a:r>
              <a:rPr lang="en-MY" dirty="0" smtClean="0"/>
              <a:t> </a:t>
            </a:r>
            <a:r>
              <a:rPr lang="en-MY" dirty="0" err="1" smtClean="0"/>
              <a:t>diambil</a:t>
            </a:r>
            <a:endParaRPr lang="en-MY" dirty="0" smtClean="0"/>
          </a:p>
          <a:p>
            <a:r>
              <a:rPr lang="en-MY" dirty="0" err="1" smtClean="0"/>
              <a:t>Untuk</a:t>
            </a:r>
            <a:r>
              <a:rPr lang="en-MY" dirty="0" smtClean="0"/>
              <a:t> </a:t>
            </a:r>
            <a:r>
              <a:rPr lang="en-MY" dirty="0" err="1" smtClean="0"/>
              <a:t>kes-kes</a:t>
            </a:r>
            <a:r>
              <a:rPr lang="en-MY" dirty="0" smtClean="0"/>
              <a:t> di </a:t>
            </a:r>
            <a:r>
              <a:rPr lang="en-MY" dirty="0" err="1" smtClean="0"/>
              <a:t>mana</a:t>
            </a:r>
            <a:r>
              <a:rPr lang="en-MY" dirty="0" smtClean="0"/>
              <a:t> </a:t>
            </a:r>
            <a:r>
              <a:rPr lang="en-MY" dirty="0" err="1" smtClean="0"/>
              <a:t>tanah</a:t>
            </a:r>
            <a:r>
              <a:rPr lang="en-MY" dirty="0" smtClean="0"/>
              <a:t>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dibangunkan</a:t>
            </a:r>
            <a:r>
              <a:rPr lang="en-MY" dirty="0" smtClean="0"/>
              <a:t>, </a:t>
            </a:r>
            <a:r>
              <a:rPr lang="en-MY" dirty="0" err="1" smtClean="0"/>
              <a:t>perlu</a:t>
            </a:r>
            <a:r>
              <a:rPr lang="en-MY" dirty="0" smtClean="0"/>
              <a:t> </a:t>
            </a:r>
            <a:r>
              <a:rPr lang="en-MY" dirty="0" err="1" smtClean="0"/>
              <a:t>ada</a:t>
            </a:r>
            <a:r>
              <a:rPr lang="en-MY" dirty="0" smtClean="0"/>
              <a:t> </a:t>
            </a:r>
            <a:r>
              <a:rPr lang="en-MY" dirty="0" err="1" smtClean="0"/>
              <a:t>perundingan</a:t>
            </a:r>
            <a:r>
              <a:rPr lang="en-MY" dirty="0" smtClean="0"/>
              <a:t> yang </a:t>
            </a:r>
            <a:r>
              <a:rPr lang="en-MY" dirty="0" err="1" smtClean="0"/>
              <a:t>betul</a:t>
            </a:r>
            <a:r>
              <a:rPr lang="en-MY" dirty="0" smtClean="0"/>
              <a:t>, </a:t>
            </a:r>
            <a:r>
              <a:rPr lang="en-MY" dirty="0" err="1" smtClean="0"/>
              <a:t>dan</a:t>
            </a:r>
            <a:r>
              <a:rPr lang="en-MY" dirty="0" smtClean="0"/>
              <a:t> proses FPIC </a:t>
            </a:r>
            <a:r>
              <a:rPr lang="en-MY" dirty="0" err="1" smtClean="0"/>
              <a:t>mesti</a:t>
            </a:r>
            <a:r>
              <a:rPr lang="en-MY" dirty="0" smtClean="0"/>
              <a:t> </a:t>
            </a:r>
            <a:r>
              <a:rPr lang="en-MY" dirty="0" err="1" smtClean="0"/>
              <a:t>dijalankan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5326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764704"/>
            <a:ext cx="8401340" cy="5760640"/>
          </a:xfrm>
        </p:spPr>
      </p:pic>
    </p:spTree>
    <p:extLst>
      <p:ext uri="{BB962C8B-B14F-4D97-AF65-F5344CB8AC3E}">
        <p14:creationId xmlns:p14="http://schemas.microsoft.com/office/powerpoint/2010/main" val="38281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59" y="969621"/>
            <a:ext cx="8499913" cy="4825885"/>
          </a:xfrm>
        </p:spPr>
      </p:pic>
    </p:spTree>
    <p:extLst>
      <p:ext uri="{BB962C8B-B14F-4D97-AF65-F5344CB8AC3E}">
        <p14:creationId xmlns:p14="http://schemas.microsoft.com/office/powerpoint/2010/main" val="39978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err="1" smtClean="0"/>
              <a:t>Kesimpulan</a:t>
            </a:r>
            <a:r>
              <a:rPr lang="en-MY" dirty="0" smtClean="0"/>
              <a:t>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37320"/>
            <a:ext cx="77724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MY" sz="3600" dirty="0" err="1" smtClean="0"/>
              <a:t>Apabila</a:t>
            </a:r>
            <a:r>
              <a:rPr lang="en-MY" sz="3600" dirty="0" smtClean="0"/>
              <a:t> </a:t>
            </a:r>
            <a:r>
              <a:rPr lang="en-MY" sz="3600" dirty="0" err="1" smtClean="0"/>
              <a:t>wujud</a:t>
            </a:r>
            <a:r>
              <a:rPr lang="en-MY" sz="3600" dirty="0" smtClean="0"/>
              <a:t> </a:t>
            </a:r>
            <a:r>
              <a:rPr lang="en-MY" sz="3600" dirty="0" err="1" smtClean="0"/>
              <a:t>sejarah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bukti-bukti</a:t>
            </a:r>
            <a:r>
              <a:rPr lang="en-MY" sz="3600" dirty="0" smtClean="0"/>
              <a:t> </a:t>
            </a:r>
            <a:r>
              <a:rPr lang="en-MY" sz="3600" dirty="0" err="1" smtClean="0"/>
              <a:t>kewujudan</a:t>
            </a:r>
            <a:r>
              <a:rPr lang="en-MY" sz="3600" dirty="0" smtClean="0"/>
              <a:t> </a:t>
            </a:r>
            <a:r>
              <a:rPr lang="en-MY" sz="3600" dirty="0" err="1" smtClean="0"/>
              <a:t>penempatan</a:t>
            </a:r>
            <a:r>
              <a:rPr lang="en-MY" sz="3600" dirty="0" smtClean="0"/>
              <a:t> </a:t>
            </a:r>
            <a:r>
              <a:rPr lang="en-MY" sz="3600" dirty="0" err="1" smtClean="0"/>
              <a:t>awal</a:t>
            </a:r>
            <a:r>
              <a:rPr lang="en-MY" sz="3600" dirty="0" smtClean="0"/>
              <a:t>, </a:t>
            </a:r>
            <a:r>
              <a:rPr lang="en-MY" sz="3600" dirty="0" err="1" smtClean="0"/>
              <a:t>ia</a:t>
            </a:r>
            <a:r>
              <a:rPr lang="en-MY" sz="3600" dirty="0" smtClean="0"/>
              <a:t> </a:t>
            </a:r>
            <a:r>
              <a:rPr lang="en-MY" sz="3600" dirty="0" err="1" smtClean="0"/>
              <a:t>menjadi</a:t>
            </a:r>
            <a:r>
              <a:rPr lang="en-MY" sz="3600" dirty="0" smtClean="0"/>
              <a:t> </a:t>
            </a:r>
            <a:r>
              <a:rPr lang="en-MY" sz="3600" dirty="0" err="1" smtClean="0"/>
              <a:t>asas</a:t>
            </a:r>
            <a:r>
              <a:rPr lang="en-MY" sz="3600" dirty="0" smtClean="0"/>
              <a:t> </a:t>
            </a:r>
            <a:r>
              <a:rPr lang="en-MY" sz="3600" dirty="0" err="1" smtClean="0"/>
              <a:t>kukuh</a:t>
            </a:r>
            <a:r>
              <a:rPr lang="en-MY" sz="3600" dirty="0" smtClean="0"/>
              <a:t> </a:t>
            </a:r>
            <a:r>
              <a:rPr lang="en-MY" sz="3600" dirty="0" err="1" smtClean="0"/>
              <a:t>bagi</a:t>
            </a:r>
            <a:r>
              <a:rPr lang="en-MY" sz="3600" dirty="0" smtClean="0"/>
              <a:t> </a:t>
            </a:r>
            <a:r>
              <a:rPr lang="en-MY" sz="3600" dirty="0"/>
              <a:t>O</a:t>
            </a:r>
            <a:r>
              <a:rPr lang="en-MY" sz="3600" dirty="0" smtClean="0"/>
              <a:t>rang </a:t>
            </a:r>
            <a:r>
              <a:rPr lang="en-MY" sz="3600" dirty="0" err="1" smtClean="0"/>
              <a:t>Asal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komuniti</a:t>
            </a:r>
            <a:r>
              <a:rPr lang="en-MY" sz="3600" dirty="0" smtClean="0"/>
              <a:t> </a:t>
            </a:r>
            <a:r>
              <a:rPr lang="en-MY" sz="3600" dirty="0" err="1" smtClean="0"/>
              <a:t>tempatan</a:t>
            </a:r>
            <a:r>
              <a:rPr lang="en-MY" sz="3600" dirty="0" smtClean="0"/>
              <a:t> </a:t>
            </a:r>
            <a:r>
              <a:rPr lang="en-MY" sz="3600" dirty="0" err="1" smtClean="0"/>
              <a:t>untuk</a:t>
            </a:r>
            <a:r>
              <a:rPr lang="en-MY" sz="3600" dirty="0" smtClean="0"/>
              <a:t> </a:t>
            </a:r>
            <a:r>
              <a:rPr lang="en-MY" sz="3600" dirty="0" err="1" smtClean="0"/>
              <a:t>berhak</a:t>
            </a:r>
            <a:r>
              <a:rPr lang="en-MY" sz="3600" dirty="0" smtClean="0"/>
              <a:t> </a:t>
            </a:r>
            <a:r>
              <a:rPr lang="en-MY" sz="3600" dirty="0" err="1" smtClean="0"/>
              <a:t>dirunding</a:t>
            </a:r>
            <a:r>
              <a:rPr lang="en-MY" sz="3600" dirty="0" smtClean="0"/>
              <a:t> </a:t>
            </a:r>
            <a:r>
              <a:rPr lang="en-MY" sz="3600" dirty="0" err="1" smtClean="0"/>
              <a:t>atau</a:t>
            </a:r>
            <a:r>
              <a:rPr lang="en-MY" sz="3600" dirty="0" smtClean="0"/>
              <a:t> </a:t>
            </a:r>
            <a:r>
              <a:rPr lang="en-MY" sz="3600" dirty="0" err="1" smtClean="0"/>
              <a:t>berunding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pihak</a:t>
            </a:r>
            <a:r>
              <a:rPr lang="en-MY" sz="3600" dirty="0" smtClean="0"/>
              <a:t> </a:t>
            </a:r>
            <a:r>
              <a:rPr lang="en-MY" sz="3600" dirty="0" err="1" smtClean="0"/>
              <a:t>luar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ini</a:t>
            </a:r>
            <a:r>
              <a:rPr lang="en-MY" sz="3600" dirty="0" smtClean="0"/>
              <a:t> </a:t>
            </a:r>
            <a:r>
              <a:rPr lang="en-MY" sz="3600" dirty="0" err="1" smtClean="0"/>
              <a:t>adalah</a:t>
            </a:r>
            <a:r>
              <a:rPr lang="en-MY" sz="3600" dirty="0" smtClean="0"/>
              <a:t> </a:t>
            </a:r>
            <a:r>
              <a:rPr lang="en-MY" sz="3600" dirty="0" err="1" smtClean="0"/>
              <a:t>seperti</a:t>
            </a:r>
            <a:r>
              <a:rPr lang="en-MY" sz="3600" dirty="0" smtClean="0"/>
              <a:t> </a:t>
            </a:r>
            <a:r>
              <a:rPr lang="en-MY" sz="3600" dirty="0" err="1" smtClean="0"/>
              <a:t>mana</a:t>
            </a:r>
            <a:r>
              <a:rPr lang="en-MY" sz="3600" dirty="0" smtClean="0"/>
              <a:t> </a:t>
            </a:r>
            <a:r>
              <a:rPr lang="en-MY" sz="3600" dirty="0" err="1" smtClean="0"/>
              <a:t>dalam</a:t>
            </a:r>
            <a:r>
              <a:rPr lang="en-MY" sz="3600" dirty="0" smtClean="0"/>
              <a:t> </a:t>
            </a:r>
            <a:r>
              <a:rPr lang="en-MY" sz="3600" dirty="0" err="1" smtClean="0"/>
              <a:t>Prinsip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Kriteria</a:t>
            </a:r>
            <a:r>
              <a:rPr lang="en-MY" sz="3600" dirty="0" smtClean="0"/>
              <a:t> RSPO, 2018</a:t>
            </a:r>
            <a:endParaRPr lang="en-MY" sz="3600" dirty="0"/>
          </a:p>
        </p:txBody>
      </p:sp>
    </p:spTree>
    <p:extLst>
      <p:ext uri="{BB962C8B-B14F-4D97-AF65-F5344CB8AC3E}">
        <p14:creationId xmlns:p14="http://schemas.microsoft.com/office/powerpoint/2010/main" val="4287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364</TotalTime>
  <Words>2174</Words>
  <Application>Microsoft Office PowerPoint</Application>
  <PresentationFormat>On-screen Show (4:3)</PresentationFormat>
  <Paragraphs>188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Equity</vt:lpstr>
      <vt:lpstr>PROGRAM PENDAMPINGAN RSPO</vt:lpstr>
      <vt:lpstr>Isi Kandungan</vt:lpstr>
      <vt:lpstr>MODUL 1: Program Pendampingan RSPO</vt:lpstr>
      <vt:lpstr>Kenapa?</vt:lpstr>
      <vt:lpstr>Bagaimana?</vt:lpstr>
      <vt:lpstr>Apakah Meja Bulat Mengenai Minyak Sawit Mampan (RSPO)?</vt:lpstr>
      <vt:lpstr>PowerPoint Presentation</vt:lpstr>
      <vt:lpstr>Bagaimanakah RSPO beroperasi? </vt:lpstr>
      <vt:lpstr>KUMPULAN KERJA &amp; PASUKAN PETUGAS – bertumpu kepada penyelesaian terhadap cabaran-cabaran tertentu.</vt:lpstr>
      <vt:lpstr>Bagaimana pensijilan RSPO berfungsi?</vt:lpstr>
      <vt:lpstr>Rantaian Bekalan Minyak Kelapa Sawit</vt:lpstr>
      <vt:lpstr>PowerPoint Presentation</vt:lpstr>
      <vt:lpstr>Prinsip dan Kriteria RSPO (P&amp;C RSPO)</vt:lpstr>
      <vt:lpstr>Pencapaian P&amp;C RSPO</vt:lpstr>
      <vt:lpstr>PowerPoint Presentation</vt:lpstr>
      <vt:lpstr>MODUL 2: Pensijilan</vt:lpstr>
      <vt:lpstr>PowerPoint Presentation</vt:lpstr>
      <vt:lpstr>PowerPoint Presentation</vt:lpstr>
      <vt:lpstr>Keperluan untuk proses pensijilan</vt:lpstr>
      <vt:lpstr>PowerPoint Presentation</vt:lpstr>
      <vt:lpstr>PowerPoint Presentation</vt:lpstr>
      <vt:lpstr>Beberapa contoh sistem pensijilan di Malaysia</vt:lpstr>
      <vt:lpstr>PowerPoint Presentation</vt:lpstr>
      <vt:lpstr>PowerPoint Presentation</vt:lpstr>
      <vt:lpstr>Pembangunan dan Pelaksanaan Piawaian Pensijilan</vt:lpstr>
      <vt:lpstr>Piawaian-piawaian RSPO (Tentang Prinsip &amp; Kriteria RSPO)</vt:lpstr>
      <vt:lpstr>PowerPoint Presentation</vt:lpstr>
      <vt:lpstr>MODUL 3: Hak-hak Asasi Manusia</vt:lpstr>
      <vt:lpstr>Orang Asal/Asli dan Komuniti Tempatan</vt:lpstr>
      <vt:lpstr>Apakah FPIC</vt:lpstr>
      <vt:lpstr>PowerPoint Presentation</vt:lpstr>
      <vt:lpstr>PowerPoint Presentation</vt:lpstr>
      <vt:lpstr>Keizinan berasaskan Makluman Awal, Bebas dan Telus (Free, Prior and Inform Consent – FPIC)</vt:lpstr>
      <vt:lpstr>Proses membuat keputusan </vt:lpstr>
      <vt:lpstr>PowerPoint Presentation</vt:lpstr>
      <vt:lpstr>Kes untuk Proses FPIC yang Gagal</vt:lpstr>
      <vt:lpstr>PowerPoint Presentation</vt:lpstr>
      <vt:lpstr>PowerPoint Presentation</vt:lpstr>
      <vt:lpstr>Hak-hak Tanah</vt:lpstr>
      <vt:lpstr>PowerPoint Presentation</vt:lpstr>
      <vt:lpstr>PowerPoint Presentation</vt:lpstr>
      <vt:lpstr>Hak-hak Adat </vt:lpstr>
      <vt:lpstr>PowerPoint Presentation</vt:lpstr>
      <vt:lpstr>PowerPoint Presentation</vt:lpstr>
      <vt:lpstr>Kesimpulan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PENDAMPINGAN RSPO</dc:title>
  <dc:creator>Hubert Ron</dc:creator>
  <cp:lastModifiedBy>Hubert Ron</cp:lastModifiedBy>
  <cp:revision>29</cp:revision>
  <dcterms:created xsi:type="dcterms:W3CDTF">2019-09-12T14:51:21Z</dcterms:created>
  <dcterms:modified xsi:type="dcterms:W3CDTF">2019-09-12T20:55:29Z</dcterms:modified>
</cp:coreProperties>
</file>